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Lst>
  <p:notesMasterIdLst>
    <p:notesMasterId r:id="rId58"/>
  </p:notesMasterIdLst>
  <p:handoutMasterIdLst>
    <p:handoutMasterId r:id="rId59"/>
  </p:handoutMasterIdLst>
  <p:sldIdLst>
    <p:sldId id="256" r:id="rId2"/>
    <p:sldId id="257" r:id="rId3"/>
    <p:sldId id="258" r:id="rId4"/>
    <p:sldId id="259" r:id="rId5"/>
    <p:sldId id="260"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5" r:id="rId26"/>
    <p:sldId id="286" r:id="rId27"/>
    <p:sldId id="288" r:id="rId28"/>
    <p:sldId id="289" r:id="rId29"/>
    <p:sldId id="290" r:id="rId30"/>
    <p:sldId id="291" r:id="rId31"/>
    <p:sldId id="293"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4" r:id="rId51"/>
    <p:sldId id="315" r:id="rId52"/>
    <p:sldId id="316" r:id="rId53"/>
    <p:sldId id="317" r:id="rId54"/>
    <p:sldId id="318" r:id="rId55"/>
    <p:sldId id="319" r:id="rId56"/>
    <p:sldId id="320" r:id="rId57"/>
  </p:sldIdLst>
  <p:sldSz cx="12192000" cy="6858000"/>
  <p:notesSz cx="6858000" cy="9144000"/>
  <p:embeddedFontLst>
    <p:embeddedFont>
      <p:font typeface="Balthazar" panose="02000506070000020004" pitchFamily="2" charset="0"/>
      <p:regular r:id="rId60"/>
    </p:embeddedFont>
    <p:embeddedFont>
      <p:font typeface="Cabin"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Edwardian Script ITC" panose="030303020407070D0804" pitchFamily="66" charset="0"/>
      <p:regular r:id="rId71"/>
    </p:embeddedFont>
    <p:embeddedFont>
      <p:font typeface="Helvetica" panose="020B0604020202020204" pitchFamily="34" charset="0"/>
      <p:regular r:id="rId72"/>
      <p:bold r:id="rId73"/>
      <p:italic r:id="rId74"/>
      <p:boldItalic r:id="rId75"/>
    </p:embeddedFont>
    <p:embeddedFont>
      <p:font typeface="Lustria" panose="020B0604020202020204" charset="0"/>
      <p:regular r:id="rId76"/>
    </p:embeddedFont>
    <p:embeddedFont>
      <p:font typeface="Noto Sans Symbols" panose="020B0502040504020204" pitchFamily="34" charset="0"/>
      <p:regular r:id="rId77"/>
      <p:bold r:id="rId78"/>
    </p:embeddedFont>
    <p:embeddedFont>
      <p:font typeface="Nunito" panose="020B0604020202020204" charset="0"/>
      <p:bold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A7A3DB-9D3F-4CD3-AB41-634AEBFD44C2}">
  <a:tblStyle styleId="{11A7A3DB-9D3F-4CD3-AB41-634AEBFD44C2}" styleName="Table_0">
    <a:wholeTbl>
      <a:tcTxStyle b="off" i="off">
        <a:font>
          <a:latin typeface="Gill Sans MT"/>
          <a:ea typeface="Gill Sans MT"/>
          <a:cs typeface="Gill Sans MT"/>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3E7E8"/>
          </a:solidFill>
        </a:fill>
      </a:tcStyle>
    </a:wholeTbl>
    <a:band1H>
      <a:tcTxStyle/>
      <a:tcStyle>
        <a:tcBdr/>
        <a:fill>
          <a:solidFill>
            <a:srgbClr val="E5CBCD"/>
          </a:solidFill>
        </a:fill>
      </a:tcStyle>
    </a:band1H>
    <a:band2H>
      <a:tcTxStyle/>
      <a:tcStyle>
        <a:tcBdr/>
      </a:tcStyle>
    </a:band2H>
    <a:band1V>
      <a:tcTxStyle/>
      <a:tcStyle>
        <a:tcBdr/>
        <a:fill>
          <a:solidFill>
            <a:srgbClr val="E5CBCD"/>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F3E7E8"/>
          </a:solidFill>
        </a:fill>
      </a:tcStyle>
    </a:lastRow>
    <a:seCell>
      <a:tcTxStyle/>
      <a:tcStyle>
        <a:tcBdr/>
      </a:tcStyle>
    </a:seCell>
    <a:swCell>
      <a:tcTxStyle/>
      <a:tcStyle>
        <a:tcBdr/>
      </a:tcStyle>
    </a:swCell>
    <a:firstRow>
      <a:tcTxStyle b="on" i="off"/>
      <a:tcStyle>
        <a:tcBdr/>
        <a:fill>
          <a:solidFill>
            <a:srgbClr val="F3E7E8"/>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834"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7F481A-2967-4E38-A3BE-C128923284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3E82D2A-151F-40E4-BC72-2BB6CF6375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97882-8A65-43E6-9561-CF54B7279668}" type="datetimeFigureOut">
              <a:rPr lang="en-US" smtClean="0"/>
              <a:t>11/16/2019</a:t>
            </a:fld>
            <a:endParaRPr lang="en-US"/>
          </a:p>
        </p:txBody>
      </p:sp>
      <p:sp>
        <p:nvSpPr>
          <p:cNvPr id="4" name="Footer Placeholder 3">
            <a:extLst>
              <a:ext uri="{FF2B5EF4-FFF2-40B4-BE49-F238E27FC236}">
                <a16:creationId xmlns:a16="http://schemas.microsoft.com/office/drawing/2014/main" id="{E8A61759-E505-45BC-BFF0-DA4ABEFF0A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B51662-4F31-467F-BCFC-E5EAFFB6C6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93027B-C2D9-4729-BB65-144391B3FC2F}" type="slidenum">
              <a:rPr lang="en-US" smtClean="0"/>
              <a:t>‹#›</a:t>
            </a:fld>
            <a:endParaRPr lang="en-US"/>
          </a:p>
        </p:txBody>
      </p:sp>
    </p:spTree>
    <p:extLst>
      <p:ext uri="{BB962C8B-B14F-4D97-AF65-F5344CB8AC3E}">
        <p14:creationId xmlns:p14="http://schemas.microsoft.com/office/powerpoint/2010/main" val="16457570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4" name="Google Shape;10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a:t>
            </a:fld>
            <a:endParaRPr sz="1200" b="0" i="0" u="none" strike="noStrike" cap="none">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8414F783-36EE-4F9A-AEF8-06AB496325ED}"/>
              </a:ext>
            </a:extLst>
          </p:cNvPr>
          <p:cNvSpPr>
            <a:spLocks noGrp="1"/>
          </p:cNvSpPr>
          <p:nvPr>
            <p:ph type="ft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542D2AE-4536-4B4D-AB7E-6018290E4B2B}"/>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7677AE36-541F-4382-9085-FDDDA17B35D5}"/>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F6B785C-9C22-42C2-B3E5-B5469B31EFD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8289FC49-4016-4C94-A36F-F875ADAE7D3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13CD08A9-BED4-4EFB-9D0A-4E33CCB42E2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7EB7622E-4D3C-4EA7-B849-9670F66CD24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C0DA0678-F24B-408C-958F-78D8FE80A763}"/>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D8EB3E7F-744A-4EEE-91A6-3A54695BC87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0F8B92E1-0740-4A3C-B154-2FCAA4D3355D}"/>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863D2A47-CCD7-468B-997E-775115F456B5}"/>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27334F9-93AD-4280-8388-0FA047927559}"/>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D58714D9-3511-4AAB-B629-A636C6DEC87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5127A39-1462-478A-843B-B679105BFD36}"/>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4563D64B-6304-446C-8575-46CF8ED2FCC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ED7FFC5-9A36-4B21-9E7A-BA83D4AAA93A}"/>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502BD022-A86C-4940-B7A1-05CD54981DA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080D8B8-CDE4-40C2-9491-A9A644AF7A55}"/>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483A90FE-9B50-4B0E-A537-3CD5C91E074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8" name="Google Shape;23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9" name="Google Shape;23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19</a:t>
            </a:fld>
            <a:endParaRPr sz="1200" b="0" i="0" u="none" strike="noStrike" cap="none">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EA9A99D2-6CD6-4FFE-A5B1-03685523B4CC}"/>
              </a:ext>
            </a:extLst>
          </p:cNvPr>
          <p:cNvSpPr>
            <a:spLocks noGrp="1"/>
          </p:cNvSpPr>
          <p:nvPr>
            <p:ph type="ftr"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1" name="Google Shape;11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2</a:t>
            </a:fld>
            <a:endParaRPr sz="1200" b="0" i="0" u="none" strike="noStrike" cap="none">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25D6B7B2-F29F-497B-BF98-CD94F1CB7584}"/>
              </a:ext>
            </a:extLst>
          </p:cNvPr>
          <p:cNvSpPr>
            <a:spLocks noGrp="1"/>
          </p:cNvSpPr>
          <p:nvPr>
            <p:ph type="ft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ABF8640B-5892-4C29-9CCC-2AF3EAD2382A}"/>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0352BE43-20DA-4648-94FC-BC76CA82264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569C5AC-D04B-46BC-8889-E3D5B00D8642}"/>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1261F453-8B07-473D-9334-AC38FC82D14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90EA018-6F0C-4F46-834C-44BDAFAA36F7}"/>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D9AA0241-D1CE-4A08-895F-E98A7E231B5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48D125B6-CCDB-41F5-9DA9-4D07164C509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BC8C19C4-FF2F-48E8-A346-2F8C310EEBC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F0E107C-BBD5-4B76-B18E-1041AC73BE1E}"/>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08BFD1B8-6CA2-4E23-8812-753245D60AF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4B72AAA-943A-4E22-AE2C-F17FCBA9ED39}"/>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828D048A-BD19-45BB-82A9-C117ACA406F5}"/>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7685E9E-7F3E-4589-9CC5-2539EB24CB56}"/>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EC94CC28-7246-484B-956C-2DE1CDB569E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7A27FF2-9837-41B1-A56A-0299D70517C5}"/>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2CE08C21-F5B8-479F-883C-D8539AEF9AC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007F7AE0-5994-4ED7-913D-5127767F3CCD}"/>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7BDF116C-4857-4FD0-914F-31F65790E42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187FCCD-E0BA-473D-AF7F-C4890A3FA301}"/>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FB19C868-4CC2-4C08-9117-978F326C46B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29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FBA2E36-59CF-4FD2-B935-7775EDAB1DA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E6479DD8-F7F5-4D21-8E6E-B103FC23A376}"/>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AF1F713-6251-4220-AE68-38972D8F108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A5467969-4BFF-4153-A19F-CE24AD35517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C96466D7-B90F-406A-A28E-1ECFB92976A0}"/>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3AAC421B-80C1-42E7-96B6-D080B391CDB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CF4901A-807F-4993-9491-80D0498973F1}"/>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CFD360AE-2906-4E13-85E0-325805D8263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CF95B65-0E02-4B9F-9F78-5CAA767A9CF9}"/>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A7E2DD84-7B58-41BF-B8CA-30AC91C140F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95448A9-E091-4DCF-BB84-6A8BCE73B7FA}"/>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EDE871B2-948F-4272-B524-A51F020CC84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0F0C333-43CC-40DF-97DA-4DD3791644C3}"/>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5FC3164F-FE1C-4E07-864F-FD7AF97C246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F6E8854-AA9F-4B9C-A9B7-47ACD370C3A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8807C6DA-C06A-46EE-A3E9-5EC15D53E3B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438AF6E-0656-4A8E-8834-24A94EA3F645}"/>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FC25B60A-8729-4094-8486-E497FAAB318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416BF7A-BF82-40AD-BDD5-33A9D96157A7}"/>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22EA74EE-9C1B-4050-BDAC-C6B9B4E8222F}"/>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B23A155-602A-4238-8A69-F31EAAA8E21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3E17E116-8E40-4168-8861-04139052436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39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7D0E74C-21CA-4B96-A3D6-AA4443DCB0E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1F4EAB11-4A1A-45F3-8878-E2F9BDEFD1A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40C2068-883B-4A60-BB16-1054EA3CA1DE}"/>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63746A07-F225-4983-A686-5F5D496B48E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770ECACC-FA7C-4976-9EAF-93FE9D97AEA1}"/>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6BAC3204-4A33-4612-BA27-5CBADD0A44F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1200"/>
              <a:buFont typeface="Balthazar"/>
              <a:buNone/>
            </a:pPr>
            <a:r>
              <a:rPr lang="en-US" sz="1200" b="1" i="0" u="none" strike="noStrike" cap="none">
                <a:solidFill>
                  <a:srgbClr val="C00000"/>
                </a:solidFill>
                <a:latin typeface="Balthazar"/>
                <a:ea typeface="Balthazar"/>
                <a:cs typeface="Balthazar"/>
                <a:sym typeface="Balthazar"/>
              </a:rPr>
              <a:t>NOTE: Sec.78 of I.T. Act empowers Deputy Superintendent Of Police to investigate cases falling under this Act</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4" name="Google Shape;424;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42</a:t>
            </a:fld>
            <a:endParaRPr sz="1200">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3A2A171D-EF91-423D-9EE4-8796E4C331E6}"/>
              </a:ext>
            </a:extLst>
          </p:cNvPr>
          <p:cNvSpPr>
            <a:spLocks noGrp="1"/>
          </p:cNvSpPr>
          <p:nvPr>
            <p:ph type="ftr" idx="1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i="0" u="none" strike="noStrike" cap="none">
                <a:solidFill>
                  <a:srgbClr val="C00000"/>
                </a:solidFill>
                <a:latin typeface="Balthazar"/>
                <a:ea typeface="Balthazar"/>
                <a:cs typeface="Balthazar"/>
                <a:sym typeface="Balthazar"/>
              </a:rPr>
              <a:t>x</a:t>
            </a:r>
            <a:endParaRPr sz="1200" b="0" i="0" u="none" strike="noStrike" cap="none">
              <a:solidFill>
                <a:schemeClr val="dk1"/>
              </a:solidFill>
              <a:latin typeface="Calibri"/>
              <a:ea typeface="Calibri"/>
              <a:cs typeface="Calibri"/>
              <a:sym typeface="Calibri"/>
            </a:endParaRPr>
          </a:p>
        </p:txBody>
      </p:sp>
      <p:sp>
        <p:nvSpPr>
          <p:cNvPr id="431" name="Google Shape;431;p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43</a:t>
            </a:fld>
            <a:endParaRPr sz="1200">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FF9F6F0D-A585-468B-8275-18E0825478DB}"/>
              </a:ext>
            </a:extLst>
          </p:cNvPr>
          <p:cNvSpPr>
            <a:spLocks noGrp="1"/>
          </p:cNvSpPr>
          <p:nvPr>
            <p:ph type="ftr" idx="1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0D390B26-692E-4F99-BC22-D2D05388846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79D00383-47DA-49D8-AD9C-00F1512BAF1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4F396CA-9C19-43C0-85AA-DEB1E323DF5B}"/>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043697DE-935F-4E1F-A3D1-060DD2CD3A0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8A4D3E9-0C0F-4AC9-90B3-9B72D8C8C636}"/>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97833D8C-BF3F-4B91-A840-EDEE1F6775E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A350196-C753-46D6-8515-DA9FAC1D2A39}"/>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7922D28E-C52B-4588-A5C1-8C89DABBEF7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C3642744-5490-40E0-B291-5D235600A3DD}"/>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D9C39FA9-5573-46D9-804F-F6F3AD91AEB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19B7A71-C59B-4E02-81FB-4BEE2B9F305D}"/>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4F98796B-1A0C-408F-99F2-B27E77DFB12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132EDFA-6BF1-4D1B-B3AC-0120D54A4CFE}"/>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F1B076F3-7842-46AC-AE3A-0BFC9B8D677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323083B9-6134-4D40-92E4-180570FD8645}"/>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EE3D0A6D-E6B9-4AE6-A3D9-6CB5E0C7F6B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5" name="Google Shape;485;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E3111BB4-4CB4-4DB5-8192-F3E22CC264C9}"/>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1ACCBE47-1F94-4A4B-947D-B2CFD4CBF0B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360275B-B087-442E-96BE-EBD5CED6F264}"/>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986F0A3F-584E-4507-9168-A23A4A598EA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2D74172-079E-42BB-B302-B89D12312466}"/>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0AED8DBF-4D7C-4E61-8B63-A5928284CE1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53</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04" name="Google Shape;504;p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54</a:t>
            </a:fld>
            <a:endParaRPr sz="1200">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794BAAE7-16CC-4462-9244-BA6FDA780236}"/>
              </a:ext>
            </a:extLst>
          </p:cNvPr>
          <p:cNvSpPr>
            <a:spLocks noGrp="1"/>
          </p:cNvSpPr>
          <p:nvPr>
            <p:ph type="ftr" idx="1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11" name="Google Shape;511;p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spcAft>
                  <a:spcPts val="0"/>
                </a:spcAft>
                <a:buNone/>
              </a:pPr>
              <a:t>55</a:t>
            </a:fld>
            <a:endParaRPr sz="1200">
              <a:solidFill>
                <a:schemeClr val="dk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3E8286AA-3CEF-400C-AA9E-3B0350290A78}"/>
              </a:ext>
            </a:extLst>
          </p:cNvPr>
          <p:cNvSpPr>
            <a:spLocks noGrp="1"/>
          </p:cNvSpPr>
          <p:nvPr>
            <p:ph type="ftr" idx="1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0DDC5C2-408B-4CB3-A655-C8F4CD33E310}"/>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84F46D4F-92E2-41DF-9F0E-C004C84E460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56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E440F791-97CD-43CE-9025-F26262FACD5E}"/>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D92ECFD1-77BA-41B5-A1B8-18D3167D973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6</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C0B5210-BC1D-494B-83EA-893CC129E33B}"/>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E039D85C-A426-4A50-B68A-080F419C8F3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0DCFC7CC-CBA1-4544-B13B-FDE2179C9CF5}"/>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BCCD42B3-4538-4014-B5EB-C58137F284C4}"/>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21B5316-C947-424C-BF1A-6D95135F6F0C}"/>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2AEE5E1C-749C-4F65-B049-290979AA2F2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B202-D5B2-48B4-BA37-AE178A0B6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E740F5-6B36-4470-934D-52D120ED7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8A38AC-7BCC-462D-A4F6-FCDB6DB440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AF2F3C0-1B71-4988-87BD-D28EE02A2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9D6F5-0AE2-4365-BCF0-CFB7F3A4A8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94753733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EC95D-9CD8-4C42-BA65-953C3EAB85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B7C3F0-EF1F-446B-9A9B-0BA62AC003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6F200-BA08-4FE6-B270-38487FB4B7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246059-5513-4297-A1D7-E201A2E4B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45E80-397F-499B-AF39-7BC51FFB53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35808951"/>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6C10CE-4848-4F6F-AC12-5EBACBA350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3FE437-FCEA-48C3-A41B-DB57F77899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1A4E11-DA6E-4CE3-A6BF-B51F792C21C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EB1D259-A648-4D30-9818-DC939AFD0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A3183-77D5-4D15-B6E2-A5B473C293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10026227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A8BE-C71A-42F6-BBEC-0D0ED3BCB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EEF510-BBC4-49F1-AA06-25526C611D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DB56A-2534-4254-84CF-A79D6688ECB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9F31EEE-E3E0-445A-B946-9353080C4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38813-1543-4071-9ADC-5F66E10CD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417781915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107A-D5EE-4957-9CE7-4C5F78D92E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0D8D3-EC0E-4EDB-A71B-F8657CD0BF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44866-3D05-4855-A2D8-0E52F2121DA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CBA2686-5207-48A7-A842-7301FC86E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12F63-26E8-4906-B840-3960A729F7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12088524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D5D2-4B32-4BD1-B276-4037A2B296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40DF3B-7060-46A2-84DA-7D7DF20A6A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17AF6D-F5A4-4889-B6D0-BC2C7B24B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15FCCA-D92E-47A9-B2D2-E7F894B4E98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9A772B1-1745-4E98-A86A-C084F30D04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71BF8-031B-4A00-8FEC-8C7C474220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00057847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3BB1-89EA-47F2-8FF2-5B44D55359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5D8EFA-4F32-4219-807D-D910AA4377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1AEA80-8A51-4222-B204-2EB4F29A13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4EBB98-325B-42B3-9B00-D0FC0F259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F4ECB1-7A41-4654-9A67-7044329B34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B7508C-6D0A-4D8D-AF10-C3561E2DBD2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356E7DE-8395-4D4C-BB0F-496C7AE203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1DFCAB-5C13-4C3C-8A41-E59470FA55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26761049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7356-178F-49F5-BFC6-20A3770AE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2F9D7-507A-4F1D-8044-7DA5F3F705E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35A59169-0D5E-42DE-A362-F2A7E0247F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E0717-C61B-4BCE-893A-44D9EFF8EF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2946911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6BB72-C7C4-4032-9B7E-4CEDFBFE71A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2088F73-968D-435A-9BBE-C709731155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38BC64-4C61-4784-A611-60313DEF97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8634524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09C9-D874-40ED-9AF7-BFC645A1C1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1D5D00-4E7F-4F71-8175-1019AA167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C1D17C-45E4-48A9-89D5-BBAA8CD3A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A6B7D-E472-432C-BE08-BB2EED6C5E4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30DB49-8CEC-4B92-81F5-351A054BC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54669-22B7-47C9-8D13-8ED5E6666F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27998709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B4B6-D5E4-4854-B1D0-7A9A1BE2C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1B245-12F4-46FD-A179-BB0068FB4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CDBBCA-BF92-4F9D-8848-94C8B0B8B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BDAB6-9195-4BAF-88C8-2F14C8C71D1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480029B-4845-4370-9537-39B8D75F1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C7065-4173-46E4-932D-22FB797D75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24355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998C8A-02D9-4373-9A95-E968131AB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86D6A-8F1F-49C5-9DB8-7985E4B9A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56B9D-FE0C-4297-A14A-76B349CD0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B9C3A8D-ED17-406B-BC56-7C7E0C71D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E2FF4B-D141-4CA3-8610-85058740F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4323913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Hacker_(computer_security)"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en.wikipedia.org/wiki/Cyberwarfare" TargetMode="External"/><Relationship Id="rId5" Type="http://schemas.openxmlformats.org/officeDocument/2006/relationships/hyperlink" Target="https://en.wikipedia.org/wiki/Child_pornography" TargetMode="External"/><Relationship Id="rId4" Type="http://schemas.openxmlformats.org/officeDocument/2006/relationships/hyperlink" Target="https://en.wikipedia.org/wiki/Copyright_infringemen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www.stopbullying.gov/what-is-bullying/index.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cyberlawclinic.org/"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5"/>
        <p:cNvGrpSpPr/>
        <p:nvPr/>
      </p:nvGrpSpPr>
      <p:grpSpPr>
        <a:xfrm>
          <a:off x="0" y="0"/>
          <a:ext cx="0" cy="0"/>
          <a:chOff x="0" y="0"/>
          <a:chExt cx="0" cy="0"/>
        </a:xfrm>
      </p:grpSpPr>
      <p:sp>
        <p:nvSpPr>
          <p:cNvPr id="107" name="Google Shape;107;p13"/>
          <p:cNvSpPr/>
          <p:nvPr/>
        </p:nvSpPr>
        <p:spPr>
          <a:xfrm>
            <a:off x="335360" y="2636912"/>
            <a:ext cx="11449272" cy="12537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b="1" i="0" u="none" strike="noStrike" cap="none" dirty="0">
                <a:latin typeface="Cabin"/>
                <a:ea typeface="Cabin"/>
                <a:cs typeface="Cabin"/>
                <a:sym typeface="Cabin"/>
              </a:rPr>
              <a:t>Cyber Law</a:t>
            </a:r>
            <a:r>
              <a:rPr lang="en-US" sz="5400" b="1" i="0" u="none" strike="noStrike" cap="none" dirty="0">
                <a:latin typeface="Cabin"/>
                <a:ea typeface="Cabin"/>
                <a:cs typeface="Cabin"/>
                <a:sym typeface="Cabin"/>
              </a:rPr>
              <a:t>  </a:t>
            </a:r>
            <a:r>
              <a:rPr lang="en-US" sz="5400" b="1" i="0" u="none" strike="noStrike" cap="none" dirty="0">
                <a:solidFill>
                  <a:srgbClr val="FF0000"/>
                </a:solidFill>
                <a:latin typeface="Cabin"/>
                <a:ea typeface="Cabin"/>
                <a:cs typeface="Cabin"/>
                <a:sym typeface="Cabin"/>
              </a:rPr>
              <a:t>&amp; </a:t>
            </a:r>
            <a:r>
              <a:rPr lang="en-US" sz="5400" b="1" i="0" u="none" strike="noStrike" cap="none" dirty="0">
                <a:latin typeface="Cabin"/>
                <a:ea typeface="Cabin"/>
                <a:cs typeface="Cabin"/>
                <a:sym typeface="Cabin"/>
              </a:rPr>
              <a:t> </a:t>
            </a:r>
            <a:r>
              <a:rPr lang="en-US" sz="8000" b="1" i="0" u="none" strike="noStrike" cap="none" dirty="0">
                <a:latin typeface="Cabin"/>
                <a:ea typeface="Cabin"/>
                <a:cs typeface="Cabin"/>
                <a:sym typeface="Cabin"/>
              </a:rPr>
              <a:t>Crime</a:t>
            </a:r>
            <a:endParaRPr sz="5400" b="1" i="0" u="none" strike="noStrike" cap="none" dirty="0">
              <a:latin typeface="Cabin"/>
              <a:ea typeface="Cabin"/>
              <a:cs typeface="Cabin"/>
              <a:sym typeface="Cabin"/>
            </a:endParaRPr>
          </a:p>
        </p:txBody>
      </p:sp>
      <p:sp>
        <p:nvSpPr>
          <p:cNvPr id="8" name="Slide Number Placeholder 7">
            <a:extLst>
              <a:ext uri="{FF2B5EF4-FFF2-40B4-BE49-F238E27FC236}">
                <a16:creationId xmlns:a16="http://schemas.microsoft.com/office/drawing/2014/main" id="{93FF1DCC-7013-49B3-BD2A-096FC214D7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Google Shape;180;p25"/>
          <p:cNvSpPr/>
          <p:nvPr/>
        </p:nvSpPr>
        <p:spPr>
          <a:xfrm>
            <a:off x="31139" y="0"/>
            <a:ext cx="12160861"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Types of Cyber Crime ? </a:t>
            </a:r>
            <a:endParaRPr sz="4000" dirty="0">
              <a:solidFill>
                <a:schemeClr val="bg1"/>
              </a:solidFill>
              <a:latin typeface="Helvetica" panose="020B0604020202020204" pitchFamily="34" charset="0"/>
              <a:cs typeface="Helvetica" panose="020B0604020202020204" pitchFamily="34" charset="0"/>
            </a:endParaRPr>
          </a:p>
        </p:txBody>
      </p:sp>
      <p:sp>
        <p:nvSpPr>
          <p:cNvPr id="181" name="Google Shape;181;p25"/>
          <p:cNvSpPr txBox="1"/>
          <p:nvPr/>
        </p:nvSpPr>
        <p:spPr>
          <a:xfrm>
            <a:off x="407368" y="2060848"/>
            <a:ext cx="5970053" cy="5846438"/>
          </a:xfrm>
          <a:prstGeom prst="rect">
            <a:avLst/>
          </a:prstGeom>
          <a:noFill/>
          <a:ln>
            <a:noFill/>
          </a:ln>
        </p:spPr>
        <p:txBody>
          <a:bodyPr spcFirstLastPara="1" wrap="square" lIns="91425" tIns="45700" rIns="91425" bIns="45700" numCol="2" anchor="t" anchorCtr="0">
            <a:noAutofit/>
          </a:bodyPr>
          <a:lstStyle/>
          <a:p>
            <a:pPr marL="285750" marR="0" lvl="0" indent="-285750" algn="l" rtl="0">
              <a:lnSpc>
                <a:spcPct val="120000"/>
              </a:lnSpc>
              <a:spcBef>
                <a:spcPts val="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Hacking</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Denial of service attack</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Virus dissemination</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Software Piracy</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Pornography</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IRC Crimes</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r>
              <a:rPr lang="en-US" sz="2000" b="1" i="0" u="none" strike="noStrike" cap="none" dirty="0">
                <a:solidFill>
                  <a:schemeClr val="dk1"/>
                </a:solidFill>
                <a:latin typeface="Cabin"/>
                <a:ea typeface="Cabin"/>
                <a:cs typeface="Cabin"/>
                <a:sym typeface="Cabin"/>
              </a:rPr>
              <a:t>Credit Card Fraud</a:t>
            </a:r>
            <a:endParaRPr sz="2400" dirty="0"/>
          </a:p>
          <a:p>
            <a:pPr marL="285750" marR="0" lvl="0" indent="-285750" algn="l" rtl="0">
              <a:lnSpc>
                <a:spcPct val="120000"/>
              </a:lnSpc>
              <a:spcBef>
                <a:spcPts val="1000"/>
              </a:spcBef>
              <a:spcAft>
                <a:spcPts val="0"/>
              </a:spcAft>
              <a:buClr>
                <a:schemeClr val="accent1"/>
              </a:buClr>
              <a:buSzPts val="1600"/>
              <a:buFont typeface="Arial" panose="020B0604020202020204" pitchFamily="34" charset="0"/>
              <a:buChar char="•"/>
            </a:pPr>
            <a:endParaRPr dirty="0"/>
          </a:p>
        </p:txBody>
      </p:sp>
      <p:sp>
        <p:nvSpPr>
          <p:cNvPr id="2" name="TextBox 1">
            <a:extLst>
              <a:ext uri="{FF2B5EF4-FFF2-40B4-BE49-F238E27FC236}">
                <a16:creationId xmlns:a16="http://schemas.microsoft.com/office/drawing/2014/main" id="{5BB8D995-2D6F-4992-A98A-CB3A6099CFAB}"/>
              </a:ext>
            </a:extLst>
          </p:cNvPr>
          <p:cNvSpPr txBox="1"/>
          <p:nvPr/>
        </p:nvSpPr>
        <p:spPr>
          <a:xfrm>
            <a:off x="6534658" y="2276872"/>
            <a:ext cx="5249974" cy="3165547"/>
          </a:xfrm>
          <a:prstGeom prst="rect">
            <a:avLst/>
          </a:prstGeom>
          <a:noFill/>
        </p:spPr>
        <p:txBody>
          <a:bodyPr wrap="square" rtlCol="0">
            <a:spAutoFit/>
          </a:bodyPr>
          <a:lstStyle/>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NET Extortion</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Phishing</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Spoofing</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Cyber Stalking</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Cyber Defamation</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Threatening</a:t>
            </a:r>
            <a:endParaRPr lang="en-US" dirty="0"/>
          </a:p>
          <a:p>
            <a:pPr marL="285750" lvl="0" indent="-285750">
              <a:lnSpc>
                <a:spcPct val="120000"/>
              </a:lnSpc>
              <a:spcBef>
                <a:spcPts val="1000"/>
              </a:spcBef>
              <a:buClr>
                <a:schemeClr val="accent1"/>
              </a:buClr>
              <a:buSzPts val="1600"/>
              <a:buFont typeface="Arial" panose="020B0604020202020204" pitchFamily="34" charset="0"/>
              <a:buChar char="•"/>
            </a:pPr>
            <a:r>
              <a:rPr lang="en-US" b="1" dirty="0">
                <a:solidFill>
                  <a:schemeClr val="dk1"/>
                </a:solidFill>
                <a:latin typeface="Cabin"/>
                <a:ea typeface="Cabin"/>
                <a:cs typeface="Cabin"/>
                <a:sym typeface="Cabin"/>
              </a:rPr>
              <a:t>Salami Attack</a:t>
            </a:r>
            <a:endParaRPr lang="en-US" dirty="0"/>
          </a:p>
        </p:txBody>
      </p:sp>
      <p:sp>
        <p:nvSpPr>
          <p:cNvPr id="4" name="Slide Number Placeholder 3">
            <a:extLst>
              <a:ext uri="{FF2B5EF4-FFF2-40B4-BE49-F238E27FC236}">
                <a16:creationId xmlns:a16="http://schemas.microsoft.com/office/drawing/2014/main" id="{D374AC60-0BD1-43E0-B674-65F5F305441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sp>
        <p:nvSpPr>
          <p:cNvPr id="186" name="Google Shape;186;p26"/>
          <p:cNvSpPr txBox="1">
            <a:spLocks noGrp="1"/>
          </p:cNvSpPr>
          <p:nvPr>
            <p:ph type="body" idx="4294967295"/>
          </p:nvPr>
        </p:nvSpPr>
        <p:spPr>
          <a:xfrm>
            <a:off x="263352" y="228600"/>
            <a:ext cx="11928648" cy="6629400"/>
          </a:xfrm>
          <a:prstGeom prst="rect">
            <a:avLst/>
          </a:prstGeom>
          <a:noFill/>
          <a:ln>
            <a:noFill/>
          </a:ln>
        </p:spPr>
        <p:txBody>
          <a:bodyPr spcFirstLastPara="1" wrap="square" lIns="91425" tIns="45700" rIns="91425" bIns="45700" anchor="t" anchorCtr="0">
            <a:noAutofit/>
          </a:bodyPr>
          <a:lstStyle/>
          <a:p>
            <a:pPr marL="228600" marR="0" lvl="0" indent="-228600" algn="ctr" rtl="0">
              <a:lnSpc>
                <a:spcPct val="120000"/>
              </a:lnSpc>
              <a:spcBef>
                <a:spcPts val="0"/>
              </a:spcBef>
              <a:spcAft>
                <a:spcPts val="0"/>
              </a:spcAft>
              <a:buClr>
                <a:schemeClr val="accent1"/>
              </a:buClr>
              <a:buSzPts val="2400"/>
              <a:buFont typeface="Arial"/>
              <a:buNone/>
            </a:pPr>
            <a:r>
              <a:rPr lang="en-US" sz="2400" b="0" i="0" u="none" strike="noStrike" cap="none" dirty="0">
                <a:solidFill>
                  <a:schemeClr val="dk1"/>
                </a:solidFill>
                <a:latin typeface="Arial"/>
                <a:ea typeface="Arial"/>
                <a:cs typeface="Arial"/>
                <a:sym typeface="Arial"/>
              </a:rPr>
              <a:t>These types of crimes may be</a:t>
            </a:r>
            <a:endParaRPr dirty="0"/>
          </a:p>
          <a:p>
            <a:pPr marL="228600" marR="0" lvl="0" indent="-2286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dirty="0">
                <a:solidFill>
                  <a:schemeClr val="dk1"/>
                </a:solidFill>
                <a:latin typeface="Arial"/>
                <a:ea typeface="Arial"/>
                <a:cs typeface="Arial"/>
                <a:sym typeface="Arial"/>
                <a:hlinkClick r:id="rId3"/>
              </a:rPr>
              <a:t>H</a:t>
            </a:r>
            <a:r>
              <a:rPr lang="en-US" sz="2400" b="0" i="0" u="sng" strike="noStrike" cap="none" dirty="0">
                <a:solidFill>
                  <a:schemeClr val="hlink"/>
                </a:solidFill>
                <a:latin typeface="Arial"/>
                <a:ea typeface="Arial"/>
                <a:cs typeface="Arial"/>
                <a:sym typeface="Arial"/>
                <a:hlinkClick r:id="rId3"/>
              </a:rPr>
              <a:t>acking</a:t>
            </a:r>
            <a:r>
              <a:rPr lang="en-US" sz="2400" b="0" i="0" u="none" strike="noStrike" cap="none" dirty="0">
                <a:solidFill>
                  <a:schemeClr val="accent2"/>
                </a:solidFill>
                <a:latin typeface="Arial"/>
                <a:ea typeface="Arial"/>
                <a:cs typeface="Arial"/>
                <a:sym typeface="Arial"/>
              </a:rPr>
              <a:t> </a:t>
            </a:r>
            <a:r>
              <a:rPr lang="en-US" sz="2400" b="0" i="0" u="none" strike="noStrike" cap="none" dirty="0">
                <a:solidFill>
                  <a:schemeClr val="dk1"/>
                </a:solidFill>
                <a:latin typeface="Arial"/>
                <a:ea typeface="Arial"/>
                <a:cs typeface="Arial"/>
                <a:sym typeface="Arial"/>
              </a:rPr>
              <a:t>: Fraud and Financial crimes and thefts, cyber extortion</a:t>
            </a:r>
            <a:endParaRPr dirty="0"/>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sng" strike="noStrike" cap="none" dirty="0">
                <a:solidFill>
                  <a:schemeClr val="hlink"/>
                </a:solidFill>
                <a:latin typeface="Arial"/>
                <a:ea typeface="Arial"/>
                <a:cs typeface="Arial"/>
                <a:sym typeface="Arial"/>
                <a:hlinkClick r:id="rId4"/>
              </a:rPr>
              <a:t>copyright infringement</a:t>
            </a:r>
            <a:r>
              <a:rPr lang="en-US" sz="2400" b="0" i="0" u="none" strike="noStrike" cap="none" dirty="0">
                <a:solidFill>
                  <a:schemeClr val="dk1"/>
                </a:solidFill>
                <a:latin typeface="Arial"/>
                <a:ea typeface="Arial"/>
                <a:cs typeface="Arial"/>
                <a:sym typeface="Arial"/>
              </a:rPr>
              <a:t> </a:t>
            </a:r>
            <a:endParaRPr dirty="0"/>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sng" strike="noStrike" cap="none" dirty="0">
                <a:solidFill>
                  <a:schemeClr val="hlink"/>
                </a:solidFill>
                <a:latin typeface="Arial"/>
                <a:ea typeface="Arial"/>
                <a:cs typeface="Arial"/>
                <a:sym typeface="Arial"/>
                <a:hlinkClick r:id="rId5"/>
              </a:rPr>
              <a:t>Child pornography</a:t>
            </a:r>
            <a:r>
              <a:rPr lang="en-US" sz="2400" b="0" i="0" u="none" strike="noStrike" cap="none" dirty="0">
                <a:solidFill>
                  <a:schemeClr val="dk1"/>
                </a:solidFill>
                <a:latin typeface="Arial"/>
                <a:ea typeface="Arial"/>
                <a:cs typeface="Arial"/>
                <a:sym typeface="Arial"/>
              </a:rPr>
              <a:t> and </a:t>
            </a:r>
            <a:r>
              <a:rPr lang="en-US" sz="2400" b="0" i="0" u="sng" strike="noStrike" cap="none" dirty="0">
                <a:solidFill>
                  <a:schemeClr val="accent2"/>
                </a:solidFill>
                <a:latin typeface="Arial"/>
                <a:ea typeface="Arial"/>
                <a:cs typeface="Arial"/>
                <a:sym typeface="Arial"/>
              </a:rPr>
              <a:t>child bullying</a:t>
            </a:r>
            <a:r>
              <a:rPr lang="en-US" sz="2400" b="0" i="0" u="none" strike="noStrike" cap="none" dirty="0">
                <a:solidFill>
                  <a:schemeClr val="dk1"/>
                </a:solidFill>
                <a:latin typeface="Arial"/>
                <a:ea typeface="Arial"/>
                <a:cs typeface="Arial"/>
                <a:sym typeface="Arial"/>
              </a:rPr>
              <a:t>. </a:t>
            </a:r>
            <a:endParaRPr dirty="0"/>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accent2"/>
                </a:solidFill>
                <a:latin typeface="Arial"/>
                <a:ea typeface="Arial"/>
                <a:cs typeface="Arial"/>
                <a:sym typeface="Arial"/>
              </a:rPr>
              <a:t> </a:t>
            </a:r>
            <a:r>
              <a:rPr lang="en-US" sz="2400" b="0" i="0" u="sng" strike="noStrike" cap="none" dirty="0">
                <a:solidFill>
                  <a:schemeClr val="accent2"/>
                </a:solidFill>
                <a:latin typeface="Arial"/>
                <a:ea typeface="Arial"/>
                <a:cs typeface="Arial"/>
                <a:sym typeface="Arial"/>
              </a:rPr>
              <a:t>harassment </a:t>
            </a:r>
            <a:r>
              <a:rPr lang="en-US" sz="2400" b="0" i="0" u="none" strike="noStrike" cap="none" dirty="0">
                <a:solidFill>
                  <a:schemeClr val="dk1"/>
                </a:solidFill>
                <a:latin typeface="Arial"/>
                <a:ea typeface="Arial"/>
                <a:cs typeface="Arial"/>
                <a:sym typeface="Arial"/>
              </a:rPr>
              <a:t>and </a:t>
            </a:r>
            <a:r>
              <a:rPr lang="en-US" sz="2400" b="0" i="0" u="sng" strike="noStrike" cap="none" dirty="0">
                <a:solidFill>
                  <a:schemeClr val="accent2"/>
                </a:solidFill>
                <a:latin typeface="Arial"/>
                <a:ea typeface="Arial"/>
                <a:cs typeface="Arial"/>
                <a:sym typeface="Arial"/>
              </a:rPr>
              <a:t>crime against women</a:t>
            </a:r>
            <a:endParaRPr dirty="0"/>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other cross-border crimes, </a:t>
            </a:r>
            <a:r>
              <a:rPr lang="en-US" sz="2400" b="0" i="0" u="sng" strike="noStrike" cap="none" dirty="0">
                <a:solidFill>
                  <a:schemeClr val="accent2"/>
                </a:solidFill>
                <a:latin typeface="Arial"/>
                <a:ea typeface="Arial"/>
                <a:cs typeface="Arial"/>
                <a:sym typeface="Arial"/>
              </a:rPr>
              <a:t>cyber terrorism</a:t>
            </a:r>
            <a:r>
              <a:rPr lang="en-US" sz="2400" b="1" i="0" u="none" strike="noStrike" cap="none" dirty="0">
                <a:solidFill>
                  <a:schemeClr val="accent2"/>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endParaRPr dirty="0"/>
          </a:p>
          <a:p>
            <a:pPr marL="682625" marR="0" lvl="0" indent="-68262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Activity crossing international borders and involving the interests of at least one nation state is sometimes referred to as </a:t>
            </a:r>
            <a:r>
              <a:rPr lang="en-US" sz="2400" b="0" i="0" u="sng" strike="noStrike" cap="none" dirty="0">
                <a:solidFill>
                  <a:schemeClr val="hlink"/>
                </a:solidFill>
                <a:latin typeface="Arial"/>
                <a:ea typeface="Arial"/>
                <a:cs typeface="Arial"/>
                <a:sym typeface="Arial"/>
                <a:hlinkClick r:id="rId6"/>
              </a:rPr>
              <a:t>cyberwarfare</a:t>
            </a:r>
            <a:r>
              <a:rPr lang="en-US" sz="2400" b="0" i="0" u="none" strike="noStrike" cap="none" dirty="0">
                <a:solidFill>
                  <a:schemeClr val="dk1"/>
                </a:solidFill>
                <a:latin typeface="Arial"/>
                <a:ea typeface="Arial"/>
                <a:cs typeface="Arial"/>
                <a:sym typeface="Arial"/>
              </a:rPr>
              <a:t>. </a:t>
            </a:r>
            <a:endParaRPr dirty="0"/>
          </a:p>
          <a:p>
            <a:pPr marL="0" marR="0" lvl="0" indent="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D2751AD0-C177-4946-8B2C-513D714005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5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3" end="3"/>
                                            </p:txEl>
                                          </p:spTgt>
                                        </p:tgtEl>
                                        <p:attrNameLst>
                                          <p:attrName>style.visibility</p:attrName>
                                        </p:attrNameLst>
                                      </p:cBhvr>
                                      <p:to>
                                        <p:strVal val="visible"/>
                                      </p:to>
                                    </p:set>
                                    <p:animEffect transition="in" filter="fade">
                                      <p:cBhvr>
                                        <p:cTn id="17" dur="500"/>
                                        <p:tgtEl>
                                          <p:spTgt spid="18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4" end="4"/>
                                            </p:txEl>
                                          </p:spTgt>
                                        </p:tgtEl>
                                        <p:attrNameLst>
                                          <p:attrName>style.visibility</p:attrName>
                                        </p:attrNameLst>
                                      </p:cBhvr>
                                      <p:to>
                                        <p:strVal val="visible"/>
                                      </p:to>
                                    </p:set>
                                    <p:animEffect transition="in" filter="fade">
                                      <p:cBhvr>
                                        <p:cTn id="22" dur="500"/>
                                        <p:tgtEl>
                                          <p:spTgt spid="18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5" end="5"/>
                                            </p:txEl>
                                          </p:spTgt>
                                        </p:tgtEl>
                                        <p:attrNameLst>
                                          <p:attrName>style.visibility</p:attrName>
                                        </p:attrNameLst>
                                      </p:cBhvr>
                                      <p:to>
                                        <p:strVal val="visible"/>
                                      </p:to>
                                    </p:set>
                                    <p:animEffect transition="in" filter="fade">
                                      <p:cBhvr>
                                        <p:cTn id="27" dur="500"/>
                                        <p:tgtEl>
                                          <p:spTgt spid="18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xEl>
                                              <p:pRg st="6" end="6"/>
                                            </p:txEl>
                                          </p:spTgt>
                                        </p:tgtEl>
                                        <p:attrNameLst>
                                          <p:attrName>style.visibility</p:attrName>
                                        </p:attrNameLst>
                                      </p:cBhvr>
                                      <p:to>
                                        <p:strVal val="visible"/>
                                      </p:to>
                                    </p:set>
                                    <p:animEffect transition="in" filter="fade">
                                      <p:cBhvr>
                                        <p:cTn id="32" dur="500"/>
                                        <p:tgtEl>
                                          <p:spTgt spid="18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6">
                                            <p:txEl>
                                              <p:pRg st="7" end="7"/>
                                            </p:txEl>
                                          </p:spTgt>
                                        </p:tgtEl>
                                        <p:attrNameLst>
                                          <p:attrName>style.visibility</p:attrName>
                                        </p:attrNameLst>
                                      </p:cBhvr>
                                      <p:to>
                                        <p:strVal val="visible"/>
                                      </p:to>
                                    </p:set>
                                    <p:animEffect transition="in" filter="fade">
                                      <p:cBhvr>
                                        <p:cTn id="37" dur="500"/>
                                        <p:tgtEl>
                                          <p:spTgt spid="1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191" name="Google Shape;191;p27"/>
          <p:cNvSpPr txBox="1">
            <a:spLocks noGrp="1"/>
          </p:cNvSpPr>
          <p:nvPr>
            <p:ph type="body" idx="4294967295"/>
          </p:nvPr>
        </p:nvSpPr>
        <p:spPr>
          <a:xfrm>
            <a:off x="191344" y="1371600"/>
            <a:ext cx="11665296" cy="4003675"/>
          </a:xfrm>
          <a:prstGeom prst="rect">
            <a:avLst/>
          </a:prstGeom>
          <a:noFill/>
          <a:ln>
            <a:noFill/>
          </a:ln>
        </p:spPr>
        <p:txBody>
          <a:bodyPr spcFirstLastPara="1" wrap="square" lIns="91425" tIns="45700" rIns="91425" bIns="45700" anchor="t" anchorCtr="0">
            <a:noAutofit/>
          </a:bodyPr>
          <a:lstStyle/>
          <a:p>
            <a:pPr marL="228600" marR="0" lvl="0" indent="-76200" algn="ctr" rtl="0">
              <a:lnSpc>
                <a:spcPct val="120000"/>
              </a:lnSpc>
              <a:spcBef>
                <a:spcPts val="0"/>
              </a:spcBef>
              <a:spcAft>
                <a:spcPts val="0"/>
              </a:spcAft>
              <a:buClr>
                <a:schemeClr val="accent1"/>
              </a:buClr>
              <a:buSzPts val="2400"/>
              <a:buFont typeface="Noto Sans Symbols"/>
              <a:buNone/>
            </a:pPr>
            <a:endParaRPr sz="2400" b="1" i="0" u="none" strike="noStrike" cap="none" dirty="0">
              <a:solidFill>
                <a:srgbClr val="C00000"/>
              </a:solidFill>
              <a:latin typeface="Arial"/>
              <a:ea typeface="Arial"/>
              <a:cs typeface="Arial"/>
              <a:sym typeface="Arial"/>
            </a:endParaRPr>
          </a:p>
          <a:p>
            <a:pPr marR="0" lvl="0" algn="ctr"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Cybercrimes against </a:t>
            </a:r>
            <a:r>
              <a:rPr lang="en-US" sz="2400" b="1" i="0" u="none" strike="noStrike" cap="none" dirty="0">
                <a:solidFill>
                  <a:srgbClr val="C00000"/>
                </a:solidFill>
                <a:latin typeface="Arial"/>
                <a:ea typeface="Arial"/>
                <a:cs typeface="Arial"/>
                <a:sym typeface="Arial"/>
              </a:rPr>
              <a:t>persons</a:t>
            </a:r>
            <a:r>
              <a:rPr lang="en-US" sz="2400" b="1" i="0" u="none" strike="noStrike" cap="none" dirty="0">
                <a:solidFill>
                  <a:srgbClr val="002060"/>
                </a:solidFill>
                <a:latin typeface="Arial"/>
                <a:ea typeface="Arial"/>
                <a:cs typeface="Arial"/>
                <a:sym typeface="Arial"/>
              </a:rPr>
              <a:t>.</a:t>
            </a:r>
            <a:endParaRPr dirty="0"/>
          </a:p>
          <a:p>
            <a:pPr marL="495300" marR="0" lvl="0" indent="-342900" algn="ctr" rtl="0">
              <a:lnSpc>
                <a:spcPct val="120000"/>
              </a:lnSpc>
              <a:spcBef>
                <a:spcPts val="1000"/>
              </a:spcBef>
              <a:spcAft>
                <a:spcPts val="0"/>
              </a:spcAft>
              <a:buClr>
                <a:schemeClr val="accent1"/>
              </a:buClr>
              <a:buSzPts val="2400"/>
              <a:buFont typeface="Wingdings" panose="05000000000000000000" pitchFamily="2" charset="2"/>
              <a:buChar char="v"/>
            </a:pPr>
            <a:endParaRPr sz="2400" b="1" i="0" u="none" strike="noStrike" cap="none" dirty="0">
              <a:solidFill>
                <a:srgbClr val="002060"/>
              </a:solidFill>
              <a:latin typeface="Arial"/>
              <a:ea typeface="Arial"/>
              <a:cs typeface="Arial"/>
              <a:sym typeface="Arial"/>
            </a:endParaRPr>
          </a:p>
          <a:p>
            <a:pPr marR="0" lvl="0" algn="ctr"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Cybercrimes against </a:t>
            </a:r>
            <a:r>
              <a:rPr lang="en-US" sz="2400" b="1" i="0" u="none" strike="noStrike" cap="none" dirty="0">
                <a:solidFill>
                  <a:srgbClr val="C00000"/>
                </a:solidFill>
                <a:latin typeface="Arial"/>
                <a:ea typeface="Arial"/>
                <a:cs typeface="Arial"/>
                <a:sym typeface="Arial"/>
              </a:rPr>
              <a:t>property</a:t>
            </a:r>
            <a:r>
              <a:rPr lang="en-US" sz="2400" b="1" i="0" u="none" strike="noStrike" cap="none" dirty="0">
                <a:solidFill>
                  <a:srgbClr val="002060"/>
                </a:solidFill>
                <a:latin typeface="Arial"/>
                <a:ea typeface="Arial"/>
                <a:cs typeface="Arial"/>
                <a:sym typeface="Arial"/>
              </a:rPr>
              <a:t>.</a:t>
            </a:r>
            <a:endParaRPr sz="2400" b="0" i="0" u="none" strike="noStrike" cap="none" dirty="0">
              <a:solidFill>
                <a:srgbClr val="002060"/>
              </a:solidFill>
              <a:latin typeface="Arial"/>
              <a:ea typeface="Arial"/>
              <a:cs typeface="Arial"/>
              <a:sym typeface="Arial"/>
            </a:endParaRPr>
          </a:p>
          <a:p>
            <a:pPr marL="495300" marR="0" lvl="0" indent="-342900" algn="ctr" rtl="0">
              <a:lnSpc>
                <a:spcPct val="120000"/>
              </a:lnSpc>
              <a:spcBef>
                <a:spcPts val="1000"/>
              </a:spcBef>
              <a:spcAft>
                <a:spcPts val="0"/>
              </a:spcAft>
              <a:buClr>
                <a:schemeClr val="accent1"/>
              </a:buClr>
              <a:buSzPts val="2400"/>
              <a:buFont typeface="Wingdings" panose="05000000000000000000" pitchFamily="2" charset="2"/>
              <a:buChar char="v"/>
            </a:pPr>
            <a:endParaRPr sz="2400" b="1" i="0" u="none" strike="noStrike" cap="none" dirty="0">
              <a:solidFill>
                <a:srgbClr val="002060"/>
              </a:solidFill>
              <a:latin typeface="Arial"/>
              <a:ea typeface="Arial"/>
              <a:cs typeface="Arial"/>
              <a:sym typeface="Arial"/>
            </a:endParaRPr>
          </a:p>
          <a:p>
            <a:pPr marR="0" lvl="0" algn="ctr"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Cybercrimes against </a:t>
            </a:r>
            <a:r>
              <a:rPr lang="en-US" sz="2400" b="1" i="0" u="none" strike="noStrike" cap="none" dirty="0">
                <a:solidFill>
                  <a:srgbClr val="C00000"/>
                </a:solidFill>
                <a:latin typeface="Arial"/>
                <a:ea typeface="Arial"/>
                <a:cs typeface="Arial"/>
                <a:sym typeface="Arial"/>
              </a:rPr>
              <a:t>government</a:t>
            </a:r>
            <a:r>
              <a:rPr lang="en-US" sz="2400" b="1" i="0" u="none" strike="noStrike" cap="none" dirty="0">
                <a:solidFill>
                  <a:srgbClr val="002060"/>
                </a:solidFill>
                <a:latin typeface="Arial"/>
                <a:ea typeface="Arial"/>
                <a:cs typeface="Arial"/>
                <a:sym typeface="Arial"/>
              </a:rPr>
              <a:t>.</a:t>
            </a:r>
            <a:endParaRPr sz="2400" b="0" i="0" u="none" strike="noStrike" cap="none" dirty="0">
              <a:solidFill>
                <a:srgbClr val="002060"/>
              </a:solidFill>
              <a:latin typeface="Arial"/>
              <a:ea typeface="Arial"/>
              <a:cs typeface="Arial"/>
              <a:sym typeface="Arial"/>
            </a:endParaRPr>
          </a:p>
          <a:p>
            <a:pPr marL="0" marR="0" lvl="0" indent="0" algn="ctr"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192" name="Google Shape;192;p27"/>
          <p:cNvSpPr/>
          <p:nvPr/>
        </p:nvSpPr>
        <p:spPr>
          <a:xfrm>
            <a:off x="0" y="0"/>
            <a:ext cx="12192000" cy="72008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Types of Cyber Crime</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E30799B8-A6BD-4447-9D02-55839DBAB5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p:nvPr/>
        </p:nvSpPr>
        <p:spPr>
          <a:xfrm>
            <a:off x="0" y="5486400"/>
            <a:ext cx="121920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i="0" u="none" strike="noStrike" cap="none" dirty="0">
                <a:latin typeface="Helvetica" panose="020B0604020202020204" pitchFamily="34" charset="0"/>
                <a:ea typeface="Cabin"/>
                <a:cs typeface="Helvetica" panose="020B0604020202020204" pitchFamily="34" charset="0"/>
                <a:sym typeface="Cabin"/>
              </a:rPr>
              <a:t>AGAINST </a:t>
            </a:r>
            <a:r>
              <a:rPr lang="en-US" sz="5400" i="0" u="none" strike="noStrike" cap="none" dirty="0">
                <a:solidFill>
                  <a:srgbClr val="C00000"/>
                </a:solidFill>
                <a:latin typeface="Helvetica" panose="020B0604020202020204" pitchFamily="34" charset="0"/>
                <a:ea typeface="Cabin"/>
                <a:cs typeface="Helvetica" panose="020B0604020202020204" pitchFamily="34" charset="0"/>
                <a:sym typeface="Cabin"/>
              </a:rPr>
              <a:t>A PERSON </a:t>
            </a:r>
            <a:endParaRPr sz="5400" dirty="0">
              <a:solidFill>
                <a:srgbClr val="C00000"/>
              </a:solidFill>
              <a:latin typeface="Helvetica" panose="020B0604020202020204" pitchFamily="34" charset="0"/>
              <a:cs typeface="Helvetica" panose="020B0604020202020204" pitchFamily="34" charset="0"/>
            </a:endParaRPr>
          </a:p>
        </p:txBody>
      </p:sp>
      <p:grpSp>
        <p:nvGrpSpPr>
          <p:cNvPr id="198" name="Google Shape;198;p28"/>
          <p:cNvGrpSpPr/>
          <p:nvPr/>
        </p:nvGrpSpPr>
        <p:grpSpPr>
          <a:xfrm>
            <a:off x="0" y="0"/>
            <a:ext cx="12192000" cy="4354830"/>
            <a:chOff x="533400" y="1002030"/>
            <a:chExt cx="11035579" cy="3352800"/>
          </a:xfrm>
        </p:grpSpPr>
        <p:pic>
          <p:nvPicPr>
            <p:cNvPr id="199" name="Google Shape;199;p28"/>
            <p:cNvPicPr preferRelativeResize="0"/>
            <p:nvPr/>
          </p:nvPicPr>
          <p:blipFill rotWithShape="1">
            <a:blip r:embed="rId3">
              <a:alphaModFix/>
            </a:blip>
            <a:srcRect/>
            <a:stretch/>
          </p:blipFill>
          <p:spPr>
            <a:xfrm>
              <a:off x="7993194" y="1002030"/>
              <a:ext cx="3575785" cy="3352800"/>
            </a:xfrm>
            <a:prstGeom prst="rect">
              <a:avLst/>
            </a:prstGeom>
            <a:noFill/>
            <a:ln>
              <a:noFill/>
            </a:ln>
          </p:spPr>
        </p:pic>
        <p:pic>
          <p:nvPicPr>
            <p:cNvPr id="200" name="Google Shape;200;p28"/>
            <p:cNvPicPr preferRelativeResize="0"/>
            <p:nvPr/>
          </p:nvPicPr>
          <p:blipFill rotWithShape="1">
            <a:blip r:embed="rId4">
              <a:alphaModFix/>
            </a:blip>
            <a:srcRect/>
            <a:stretch/>
          </p:blipFill>
          <p:spPr>
            <a:xfrm>
              <a:off x="533400" y="1002030"/>
              <a:ext cx="3415565" cy="3352800"/>
            </a:xfrm>
            <a:prstGeom prst="rect">
              <a:avLst/>
            </a:prstGeom>
            <a:noFill/>
            <a:ln>
              <a:noFill/>
            </a:ln>
          </p:spPr>
        </p:pic>
        <p:pic>
          <p:nvPicPr>
            <p:cNvPr id="201" name="Google Shape;201;p28"/>
            <p:cNvPicPr preferRelativeResize="0"/>
            <p:nvPr/>
          </p:nvPicPr>
          <p:blipFill rotWithShape="1">
            <a:blip r:embed="rId5">
              <a:alphaModFix/>
            </a:blip>
            <a:srcRect/>
            <a:stretch/>
          </p:blipFill>
          <p:spPr>
            <a:xfrm>
              <a:off x="3933725" y="1002030"/>
              <a:ext cx="4074709" cy="3352800"/>
            </a:xfrm>
            <a:prstGeom prst="rect">
              <a:avLst/>
            </a:prstGeom>
            <a:noFill/>
            <a:ln>
              <a:noFill/>
            </a:ln>
          </p:spPr>
        </p:pic>
      </p:grpSp>
      <p:sp>
        <p:nvSpPr>
          <p:cNvPr id="3" name="Slide Number Placeholder 2">
            <a:extLst>
              <a:ext uri="{FF2B5EF4-FFF2-40B4-BE49-F238E27FC236}">
                <a16:creationId xmlns:a16="http://schemas.microsoft.com/office/drawing/2014/main" id="{2EDE8E62-D9E2-499C-A6FA-0435830C0E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20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2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29"/>
          <p:cNvSpPr txBox="1">
            <a:spLocks noGrp="1"/>
          </p:cNvSpPr>
          <p:nvPr>
            <p:ph type="body" idx="4294967295"/>
          </p:nvPr>
        </p:nvSpPr>
        <p:spPr>
          <a:xfrm>
            <a:off x="0" y="1981200"/>
            <a:ext cx="12192000" cy="4003675"/>
          </a:xfrm>
          <a:prstGeom prst="rect">
            <a:avLst/>
          </a:prstGeom>
          <a:noFill/>
          <a:ln>
            <a:noFill/>
          </a:ln>
        </p:spPr>
        <p:txBody>
          <a:bodyPr spcFirstLastPara="1" wrap="square" lIns="91425" tIns="45700" rIns="91425" bIns="45700" anchor="t" anchorCtr="0">
            <a:noAutofit/>
          </a:bodyPr>
          <a:lstStyle/>
          <a:p>
            <a:pPr marL="914400" marR="0" lvl="0" indent="-91440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 stalking</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Impersonation</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Loss of Privacy</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Transmission of Obscene Material(Child pornography) and child bullying.</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Harassment with the use of computer.</a:t>
            </a:r>
            <a:endParaRPr sz="2400" b="0" i="0" u="none" strike="noStrike" cap="none" dirty="0">
              <a:solidFill>
                <a:srgbClr val="002060"/>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207" name="Google Shape;207;p29"/>
          <p:cNvSpPr/>
          <p:nvPr/>
        </p:nvSpPr>
        <p:spPr>
          <a:xfrm>
            <a:off x="-3062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AGAINST A PERSON </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3E40E3FE-C0E8-4F0A-AAA5-E40EE4F9E4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0" end="0"/>
                                            </p:txEl>
                                          </p:spTgt>
                                        </p:tgtEl>
                                        <p:attrNameLst>
                                          <p:attrName>style.visibility</p:attrName>
                                        </p:attrNameLst>
                                      </p:cBhvr>
                                      <p:to>
                                        <p:strVal val="visible"/>
                                      </p:to>
                                    </p:set>
                                    <p:animEffect transition="in" filter="fade">
                                      <p:cBhvr>
                                        <p:cTn id="12" dur="500"/>
                                        <p:tgtEl>
                                          <p:spTgt spid="2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1" end="1"/>
                                            </p:txEl>
                                          </p:spTgt>
                                        </p:tgtEl>
                                        <p:attrNameLst>
                                          <p:attrName>style.visibility</p:attrName>
                                        </p:attrNameLst>
                                      </p:cBhvr>
                                      <p:to>
                                        <p:strVal val="visible"/>
                                      </p:to>
                                    </p:set>
                                    <p:animEffect transition="in" filter="fade">
                                      <p:cBhvr>
                                        <p:cTn id="17" dur="500"/>
                                        <p:tgtEl>
                                          <p:spTgt spid="2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2" end="2"/>
                                            </p:txEl>
                                          </p:spTgt>
                                        </p:tgtEl>
                                        <p:attrNameLst>
                                          <p:attrName>style.visibility</p:attrName>
                                        </p:attrNameLst>
                                      </p:cBhvr>
                                      <p:to>
                                        <p:strVal val="visible"/>
                                      </p:to>
                                    </p:set>
                                    <p:animEffect transition="in" filter="fade">
                                      <p:cBhvr>
                                        <p:cTn id="22" dur="500"/>
                                        <p:tgtEl>
                                          <p:spTgt spid="2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3" end="3"/>
                                            </p:txEl>
                                          </p:spTgt>
                                        </p:tgtEl>
                                        <p:attrNameLst>
                                          <p:attrName>style.visibility</p:attrName>
                                        </p:attrNameLst>
                                      </p:cBhvr>
                                      <p:to>
                                        <p:strVal val="visible"/>
                                      </p:to>
                                    </p:set>
                                    <p:animEffect transition="in" filter="fade">
                                      <p:cBhvr>
                                        <p:cTn id="27" dur="500"/>
                                        <p:tgtEl>
                                          <p:spTgt spid="20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4" end="4"/>
                                            </p:txEl>
                                          </p:spTgt>
                                        </p:tgtEl>
                                        <p:attrNameLst>
                                          <p:attrName>style.visibility</p:attrName>
                                        </p:attrNameLst>
                                      </p:cBhvr>
                                      <p:to>
                                        <p:strVal val="visible"/>
                                      </p:to>
                                    </p:set>
                                    <p:animEffect transition="in" filter="fade">
                                      <p:cBhvr>
                                        <p:cTn id="32" dur="500"/>
                                        <p:tgtEl>
                                          <p:spTgt spid="20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5" end="5"/>
                                            </p:txEl>
                                          </p:spTgt>
                                        </p:tgtEl>
                                        <p:attrNameLst>
                                          <p:attrName>style.visibility</p:attrName>
                                        </p:attrNameLst>
                                      </p:cBhvr>
                                      <p:to>
                                        <p:strVal val="visible"/>
                                      </p:to>
                                    </p:set>
                                    <p:animEffect transition="in" filter="fade">
                                      <p:cBhvr>
                                        <p:cTn id="37" dur="500"/>
                                        <p:tgtEl>
                                          <p:spTgt spid="2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p:nvPr/>
        </p:nvSpPr>
        <p:spPr>
          <a:xfrm>
            <a:off x="179829" y="5919007"/>
            <a:ext cx="121920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latin typeface="Helvetica" panose="020B0604020202020204" pitchFamily="34" charset="0"/>
                <a:ea typeface="Cabin"/>
                <a:cs typeface="Helvetica" panose="020B0604020202020204" pitchFamily="34" charset="0"/>
                <a:sym typeface="Cabin"/>
              </a:rPr>
              <a:t>Against </a:t>
            </a:r>
            <a:r>
              <a:rPr lang="en-US" sz="4000" b="1" i="0" u="none" strike="noStrike" cap="none" dirty="0">
                <a:solidFill>
                  <a:srgbClr val="C00000"/>
                </a:solidFill>
                <a:latin typeface="Helvetica" panose="020B0604020202020204" pitchFamily="34" charset="0"/>
                <a:ea typeface="Cabin"/>
                <a:cs typeface="Helvetica" panose="020B0604020202020204" pitchFamily="34" charset="0"/>
                <a:sym typeface="Cabin"/>
              </a:rPr>
              <a:t>Property </a:t>
            </a:r>
            <a:endParaRPr sz="4000" b="1" dirty="0">
              <a:solidFill>
                <a:srgbClr val="C00000"/>
              </a:solidFill>
              <a:latin typeface="Helvetica" panose="020B0604020202020204" pitchFamily="34" charset="0"/>
              <a:cs typeface="Helvetica" panose="020B0604020202020204" pitchFamily="34" charset="0"/>
            </a:endParaRPr>
          </a:p>
        </p:txBody>
      </p:sp>
      <p:grpSp>
        <p:nvGrpSpPr>
          <p:cNvPr id="213" name="Google Shape;213;p30"/>
          <p:cNvGrpSpPr/>
          <p:nvPr/>
        </p:nvGrpSpPr>
        <p:grpSpPr>
          <a:xfrm>
            <a:off x="206009" y="332656"/>
            <a:ext cx="11809312" cy="4942880"/>
            <a:chOff x="722860" y="1436426"/>
            <a:chExt cx="9996427" cy="3878524"/>
          </a:xfrm>
        </p:grpSpPr>
        <p:pic>
          <p:nvPicPr>
            <p:cNvPr id="214" name="Google Shape;214;p30"/>
            <p:cNvPicPr preferRelativeResize="0"/>
            <p:nvPr/>
          </p:nvPicPr>
          <p:blipFill rotWithShape="1">
            <a:blip r:embed="rId3">
              <a:alphaModFix/>
            </a:blip>
            <a:srcRect/>
            <a:stretch/>
          </p:blipFill>
          <p:spPr>
            <a:xfrm>
              <a:off x="722860" y="1451666"/>
              <a:ext cx="5340607" cy="3863284"/>
            </a:xfrm>
            <a:prstGeom prst="rect">
              <a:avLst/>
            </a:prstGeom>
            <a:noFill/>
            <a:ln>
              <a:noFill/>
            </a:ln>
          </p:spPr>
        </p:pic>
        <p:pic>
          <p:nvPicPr>
            <p:cNvPr id="215" name="Google Shape;215;p30"/>
            <p:cNvPicPr preferRelativeResize="0"/>
            <p:nvPr/>
          </p:nvPicPr>
          <p:blipFill rotWithShape="1">
            <a:blip r:embed="rId4">
              <a:alphaModFix/>
            </a:blip>
            <a:srcRect/>
            <a:stretch/>
          </p:blipFill>
          <p:spPr>
            <a:xfrm>
              <a:off x="6071087" y="1436426"/>
              <a:ext cx="4648200" cy="3870904"/>
            </a:xfrm>
            <a:prstGeom prst="rect">
              <a:avLst/>
            </a:prstGeom>
            <a:noFill/>
            <a:ln>
              <a:noFill/>
            </a:ln>
          </p:spPr>
        </p:pic>
      </p:grpSp>
      <p:sp>
        <p:nvSpPr>
          <p:cNvPr id="3" name="Slide Number Placeholder 2">
            <a:extLst>
              <a:ext uri="{FF2B5EF4-FFF2-40B4-BE49-F238E27FC236}">
                <a16:creationId xmlns:a16="http://schemas.microsoft.com/office/drawing/2014/main" id="{4209676F-9071-41AE-BAA7-C5202B6BD6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2000"/>
                                        <p:tgtEl>
                                          <p:spTgt spid="212"/>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2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31"/>
          <p:cNvSpPr txBox="1">
            <a:spLocks noGrp="1"/>
          </p:cNvSpPr>
          <p:nvPr>
            <p:ph type="body" idx="4294967295"/>
          </p:nvPr>
        </p:nvSpPr>
        <p:spPr>
          <a:xfrm>
            <a:off x="0" y="1905000"/>
            <a:ext cx="12192000" cy="4953000"/>
          </a:xfrm>
          <a:prstGeom prst="rect">
            <a:avLst/>
          </a:prstGeom>
          <a:noFill/>
          <a:ln>
            <a:noFill/>
          </a:ln>
        </p:spPr>
        <p:txBody>
          <a:bodyPr spcFirstLastPara="1" wrap="square" lIns="91425" tIns="45700" rIns="91425" bIns="45700" anchor="t" anchorCtr="0">
            <a:noAutofit/>
          </a:bodyPr>
          <a:lstStyle/>
          <a:p>
            <a:pPr marL="914400" marR="0" lvl="0" indent="-91440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Copyright</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Unauthorized computer trespassing</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Computer vandalism</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Transmission of harmful </a:t>
            </a:r>
            <a:r>
              <a:rPr lang="en-US" sz="2400" b="1" i="0" u="none" strike="noStrike" cap="none" dirty="0" err="1">
                <a:solidFill>
                  <a:srgbClr val="002060"/>
                </a:solidFill>
                <a:latin typeface="Arial"/>
                <a:ea typeface="Arial"/>
                <a:cs typeface="Arial"/>
                <a:sym typeface="Arial"/>
              </a:rPr>
              <a:t>programmes</a:t>
            </a:r>
            <a:endParaRPr sz="2400" b="1" i="0" u="none" strike="noStrike" cap="none" dirty="0">
              <a:solidFill>
                <a:srgbClr val="002060"/>
              </a:solidFill>
              <a:latin typeface="Arial"/>
              <a:ea typeface="Arial"/>
              <a:cs typeface="Arial"/>
              <a:sym typeface="Arial"/>
            </a:endParaRPr>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Siphoning of funds from financial institutions.</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Stealing secret information and data.</a:t>
            </a:r>
            <a:endParaRPr dirty="0"/>
          </a:p>
          <a:p>
            <a:pPr marL="0" marR="0" lvl="0" indent="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221" name="Google Shape;221;p31"/>
          <p:cNvSpPr/>
          <p:nvPr/>
        </p:nvSpPr>
        <p:spPr>
          <a:xfrm>
            <a:off x="0" y="0"/>
            <a:ext cx="12192000" cy="92333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Against Property </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F84DCDA2-4F51-433E-A613-50C2EC973B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xEl>
                                              <p:pRg st="0" end="0"/>
                                            </p:txEl>
                                          </p:spTgt>
                                        </p:tgtEl>
                                        <p:attrNameLst>
                                          <p:attrName>style.visibility</p:attrName>
                                        </p:attrNameLst>
                                      </p:cBhvr>
                                      <p:to>
                                        <p:strVal val="visible"/>
                                      </p:to>
                                    </p:set>
                                    <p:animEffect transition="in" filter="fade">
                                      <p:cBhvr>
                                        <p:cTn id="12" dur="500"/>
                                        <p:tgtEl>
                                          <p:spTgt spid="2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xEl>
                                              <p:pRg st="1" end="1"/>
                                            </p:txEl>
                                          </p:spTgt>
                                        </p:tgtEl>
                                        <p:attrNameLst>
                                          <p:attrName>style.visibility</p:attrName>
                                        </p:attrNameLst>
                                      </p:cBhvr>
                                      <p:to>
                                        <p:strVal val="visible"/>
                                      </p:to>
                                    </p:set>
                                    <p:animEffect transition="in" filter="fade">
                                      <p:cBhvr>
                                        <p:cTn id="17" dur="500"/>
                                        <p:tgtEl>
                                          <p:spTgt spid="2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
                                            <p:txEl>
                                              <p:pRg st="2" end="2"/>
                                            </p:txEl>
                                          </p:spTgt>
                                        </p:tgtEl>
                                        <p:attrNameLst>
                                          <p:attrName>style.visibility</p:attrName>
                                        </p:attrNameLst>
                                      </p:cBhvr>
                                      <p:to>
                                        <p:strVal val="visible"/>
                                      </p:to>
                                    </p:set>
                                    <p:animEffect transition="in" filter="fade">
                                      <p:cBhvr>
                                        <p:cTn id="22" dur="500"/>
                                        <p:tgtEl>
                                          <p:spTgt spid="2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
                                            <p:txEl>
                                              <p:pRg st="3" end="3"/>
                                            </p:txEl>
                                          </p:spTgt>
                                        </p:tgtEl>
                                        <p:attrNameLst>
                                          <p:attrName>style.visibility</p:attrName>
                                        </p:attrNameLst>
                                      </p:cBhvr>
                                      <p:to>
                                        <p:strVal val="visible"/>
                                      </p:to>
                                    </p:set>
                                    <p:animEffect transition="in" filter="fade">
                                      <p:cBhvr>
                                        <p:cTn id="27" dur="500"/>
                                        <p:tgtEl>
                                          <p:spTgt spid="22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
                                            <p:txEl>
                                              <p:pRg st="4" end="4"/>
                                            </p:txEl>
                                          </p:spTgt>
                                        </p:tgtEl>
                                        <p:attrNameLst>
                                          <p:attrName>style.visibility</p:attrName>
                                        </p:attrNameLst>
                                      </p:cBhvr>
                                      <p:to>
                                        <p:strVal val="visible"/>
                                      </p:to>
                                    </p:set>
                                    <p:animEffect transition="in" filter="fade">
                                      <p:cBhvr>
                                        <p:cTn id="32" dur="500"/>
                                        <p:tgtEl>
                                          <p:spTgt spid="22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0">
                                            <p:txEl>
                                              <p:pRg st="5" end="5"/>
                                            </p:txEl>
                                          </p:spTgt>
                                        </p:tgtEl>
                                        <p:attrNameLst>
                                          <p:attrName>style.visibility</p:attrName>
                                        </p:attrNameLst>
                                      </p:cBhvr>
                                      <p:to>
                                        <p:strVal val="visible"/>
                                      </p:to>
                                    </p:set>
                                    <p:animEffect transition="in" filter="fade">
                                      <p:cBhvr>
                                        <p:cTn id="37" dur="500"/>
                                        <p:tgtEl>
                                          <p:spTgt spid="22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0">
                                            <p:txEl>
                                              <p:pRg st="6" end="6"/>
                                            </p:txEl>
                                          </p:spTgt>
                                        </p:tgtEl>
                                        <p:attrNameLst>
                                          <p:attrName>style.visibility</p:attrName>
                                        </p:attrNameLst>
                                      </p:cBhvr>
                                      <p:to>
                                        <p:strVal val="visible"/>
                                      </p:to>
                                    </p:set>
                                    <p:animEffect transition="in" filter="fade">
                                      <p:cBhvr>
                                        <p:cTn id="42" dur="500"/>
                                        <p:tgtEl>
                                          <p:spTgt spid="2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p:nvPr/>
        </p:nvSpPr>
        <p:spPr>
          <a:xfrm>
            <a:off x="14951" y="5934670"/>
            <a:ext cx="1207266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latin typeface="Helvetica" panose="020B0604020202020204" pitchFamily="34" charset="0"/>
                <a:ea typeface="Cabin"/>
                <a:cs typeface="Helvetica" panose="020B0604020202020204" pitchFamily="34" charset="0"/>
                <a:sym typeface="Cabin"/>
              </a:rPr>
              <a:t>Against </a:t>
            </a:r>
            <a:r>
              <a:rPr lang="en-US" sz="4000" b="1" i="0" u="none" strike="noStrike" cap="none" dirty="0">
                <a:solidFill>
                  <a:srgbClr val="C00000"/>
                </a:solidFill>
                <a:latin typeface="Helvetica" panose="020B0604020202020204" pitchFamily="34" charset="0"/>
                <a:ea typeface="Cabin"/>
                <a:cs typeface="Helvetica" panose="020B0604020202020204" pitchFamily="34" charset="0"/>
                <a:sym typeface="Cabin"/>
              </a:rPr>
              <a:t>Government</a:t>
            </a:r>
            <a:endParaRPr sz="4000" b="1" dirty="0">
              <a:solidFill>
                <a:srgbClr val="C00000"/>
              </a:solidFill>
              <a:latin typeface="Helvetica" panose="020B0604020202020204" pitchFamily="34" charset="0"/>
              <a:cs typeface="Helvetica" panose="020B0604020202020204" pitchFamily="34" charset="0"/>
            </a:endParaRPr>
          </a:p>
        </p:txBody>
      </p:sp>
      <p:grpSp>
        <p:nvGrpSpPr>
          <p:cNvPr id="227" name="Google Shape;227;p32"/>
          <p:cNvGrpSpPr/>
          <p:nvPr/>
        </p:nvGrpSpPr>
        <p:grpSpPr>
          <a:xfrm>
            <a:off x="0" y="0"/>
            <a:ext cx="12192000" cy="5105400"/>
            <a:chOff x="762000" y="1600200"/>
            <a:chExt cx="10838243" cy="3505200"/>
          </a:xfrm>
        </p:grpSpPr>
        <p:pic>
          <p:nvPicPr>
            <p:cNvPr id="228" name="Google Shape;228;p32"/>
            <p:cNvPicPr preferRelativeResize="0"/>
            <p:nvPr/>
          </p:nvPicPr>
          <p:blipFill rotWithShape="1">
            <a:blip r:embed="rId3">
              <a:alphaModFix/>
            </a:blip>
            <a:srcRect/>
            <a:stretch/>
          </p:blipFill>
          <p:spPr>
            <a:xfrm>
              <a:off x="762000" y="1600200"/>
              <a:ext cx="5797062" cy="3505200"/>
            </a:xfrm>
            <a:prstGeom prst="rect">
              <a:avLst/>
            </a:prstGeom>
            <a:noFill/>
            <a:ln>
              <a:noFill/>
            </a:ln>
          </p:spPr>
        </p:pic>
        <p:pic>
          <p:nvPicPr>
            <p:cNvPr id="229" name="Google Shape;229;p32"/>
            <p:cNvPicPr preferRelativeResize="0"/>
            <p:nvPr/>
          </p:nvPicPr>
          <p:blipFill rotWithShape="1">
            <a:blip r:embed="rId4">
              <a:alphaModFix/>
            </a:blip>
            <a:srcRect/>
            <a:stretch/>
          </p:blipFill>
          <p:spPr>
            <a:xfrm>
              <a:off x="6524772" y="1600200"/>
              <a:ext cx="5075471" cy="3505200"/>
            </a:xfrm>
            <a:prstGeom prst="rect">
              <a:avLst/>
            </a:prstGeom>
            <a:noFill/>
            <a:ln>
              <a:noFill/>
            </a:ln>
          </p:spPr>
        </p:pic>
      </p:grpSp>
      <p:sp>
        <p:nvSpPr>
          <p:cNvPr id="3" name="Slide Number Placeholder 2">
            <a:extLst>
              <a:ext uri="{FF2B5EF4-FFF2-40B4-BE49-F238E27FC236}">
                <a16:creationId xmlns:a16="http://schemas.microsoft.com/office/drawing/2014/main" id="{9EEDCB12-75CD-48C6-A79B-3A783B0CB6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20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2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4" name="Google Shape;234;p33"/>
          <p:cNvSpPr txBox="1">
            <a:spLocks noGrp="1"/>
          </p:cNvSpPr>
          <p:nvPr>
            <p:ph type="body" idx="4294967295"/>
          </p:nvPr>
        </p:nvSpPr>
        <p:spPr>
          <a:xfrm>
            <a:off x="5833" y="1484784"/>
            <a:ext cx="12192000" cy="4795763"/>
          </a:xfrm>
          <a:prstGeom prst="rect">
            <a:avLst/>
          </a:prstGeom>
          <a:noFill/>
          <a:ln>
            <a:noFill/>
          </a:ln>
        </p:spPr>
        <p:txBody>
          <a:bodyPr spcFirstLastPara="1" wrap="square" lIns="91425" tIns="45700" rIns="91425" bIns="45700" anchor="t" anchorCtr="0">
            <a:noAutofit/>
          </a:bodyPr>
          <a:lstStyle/>
          <a:p>
            <a:pPr marL="914400" marR="0" lvl="0" indent="-91440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Hacking of Government websites</a:t>
            </a:r>
            <a:endParaRPr dirty="0"/>
          </a:p>
          <a:p>
            <a:pPr marL="914400" indent="-914400">
              <a:lnSpc>
                <a:spcPct val="120000"/>
              </a:lnSpc>
              <a:buClr>
                <a:schemeClr val="accent1"/>
              </a:buClr>
              <a:buSzPts val="2400"/>
              <a:buFont typeface="Wingdings" panose="05000000000000000000" pitchFamily="2" charset="2"/>
              <a:buChar char="v"/>
            </a:pPr>
            <a:endParaRPr sz="2400" b="1" i="0" u="none" strike="noStrike" cap="none" dirty="0">
              <a:solidFill>
                <a:srgbClr val="002060"/>
              </a:solidFill>
              <a:latin typeface="Arial"/>
              <a:ea typeface="Arial"/>
              <a:cs typeface="Arial"/>
              <a:sym typeface="Arial"/>
            </a:endParaRPr>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 Extortion</a:t>
            </a:r>
            <a:endParaRPr dirty="0"/>
          </a:p>
          <a:p>
            <a:pPr marL="914400" indent="-914400">
              <a:lnSpc>
                <a:spcPct val="120000"/>
              </a:lnSpc>
              <a:buClr>
                <a:schemeClr val="accent1"/>
              </a:buClr>
              <a:buSzPts val="2400"/>
              <a:buFont typeface="Wingdings" panose="05000000000000000000" pitchFamily="2" charset="2"/>
              <a:buChar char="v"/>
            </a:pPr>
            <a:endParaRPr sz="2400" b="1" i="0" u="none" strike="noStrike" cap="none" dirty="0">
              <a:solidFill>
                <a:srgbClr val="002060"/>
              </a:solidFill>
              <a:latin typeface="Arial"/>
              <a:ea typeface="Arial"/>
              <a:cs typeface="Arial"/>
              <a:sym typeface="Arial"/>
            </a:endParaRPr>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Cyber terrorism</a:t>
            </a:r>
            <a:endParaRPr dirty="0"/>
          </a:p>
          <a:p>
            <a:pPr marL="914400" indent="-914400">
              <a:lnSpc>
                <a:spcPct val="120000"/>
              </a:lnSpc>
              <a:buClr>
                <a:schemeClr val="accent1"/>
              </a:buClr>
              <a:buSzPts val="2400"/>
              <a:buFont typeface="Wingdings" panose="05000000000000000000" pitchFamily="2" charset="2"/>
              <a:buChar char="v"/>
            </a:pPr>
            <a:endParaRPr sz="2400" b="1" i="0" u="none" strike="noStrike" cap="none" dirty="0">
              <a:solidFill>
                <a:srgbClr val="002060"/>
              </a:solidFill>
              <a:latin typeface="Arial"/>
              <a:ea typeface="Arial"/>
              <a:cs typeface="Arial"/>
              <a:sym typeface="Arial"/>
            </a:endParaRPr>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latin typeface="Arial"/>
                <a:ea typeface="Arial"/>
                <a:cs typeface="Arial"/>
                <a:sym typeface="Arial"/>
              </a:rPr>
              <a:t>Computer Viruses</a:t>
            </a:r>
            <a:endParaRPr dirty="0"/>
          </a:p>
          <a:p>
            <a:pPr marL="0" marR="0" lvl="0" indent="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235" name="Google Shape;235;p33"/>
          <p:cNvSpPr/>
          <p:nvPr/>
        </p:nvSpPr>
        <p:spPr>
          <a:xfrm>
            <a:off x="0" y="0"/>
            <a:ext cx="12192000" cy="92333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Against</a:t>
            </a:r>
            <a:r>
              <a:rPr lang="en-US" sz="4000" i="0" u="none" strike="noStrike" cap="none" dirty="0">
                <a:solidFill>
                  <a:srgbClr val="00B0F0"/>
                </a:solidFill>
                <a:latin typeface="Helvetica" panose="020B0604020202020204" pitchFamily="34" charset="0"/>
                <a:ea typeface="Cabin"/>
                <a:cs typeface="Helvetica" panose="020B0604020202020204" pitchFamily="34" charset="0"/>
                <a:sym typeface="Cabin"/>
              </a:rPr>
              <a:t> </a:t>
            </a: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Government</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2491F94D-20FD-4D25-A4FD-9288F9C28D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5">
                                            <p:txEl>
                                              <p:pRg st="0" end="0"/>
                                            </p:txEl>
                                          </p:spTgt>
                                        </p:tgtEl>
                                        <p:attrNameLst>
                                          <p:attrName>style.visibility</p:attrName>
                                        </p:attrNameLst>
                                      </p:cBhvr>
                                      <p:to>
                                        <p:strVal val="visible"/>
                                      </p:to>
                                    </p:set>
                                    <p:animEffect transition="in" filter="fade">
                                      <p:cBhvr>
                                        <p:cTn id="7" dur="2000"/>
                                        <p:tgtEl>
                                          <p:spTgt spid="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xEl>
                                              <p:pRg st="0" end="0"/>
                                            </p:txEl>
                                          </p:spTgt>
                                        </p:tgtEl>
                                        <p:attrNameLst>
                                          <p:attrName>style.visibility</p:attrName>
                                        </p:attrNameLst>
                                      </p:cBhvr>
                                      <p:to>
                                        <p:strVal val="visible"/>
                                      </p:to>
                                    </p:set>
                                    <p:animEffect transition="in" filter="fade">
                                      <p:cBhvr>
                                        <p:cTn id="12" dur="2000"/>
                                        <p:tgtEl>
                                          <p:spTgt spid="2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
                                            <p:txEl>
                                              <p:pRg st="2" end="2"/>
                                            </p:txEl>
                                          </p:spTgt>
                                        </p:tgtEl>
                                        <p:attrNameLst>
                                          <p:attrName>style.visibility</p:attrName>
                                        </p:attrNameLst>
                                      </p:cBhvr>
                                      <p:to>
                                        <p:strVal val="visible"/>
                                      </p:to>
                                    </p:set>
                                    <p:animEffect transition="in" filter="fade">
                                      <p:cBhvr>
                                        <p:cTn id="17" dur="2000"/>
                                        <p:tgtEl>
                                          <p:spTgt spid="2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xEl>
                                              <p:pRg st="4" end="4"/>
                                            </p:txEl>
                                          </p:spTgt>
                                        </p:tgtEl>
                                        <p:attrNameLst>
                                          <p:attrName>style.visibility</p:attrName>
                                        </p:attrNameLst>
                                      </p:cBhvr>
                                      <p:to>
                                        <p:strVal val="visible"/>
                                      </p:to>
                                    </p:set>
                                    <p:animEffect transition="in" filter="fade">
                                      <p:cBhvr>
                                        <p:cTn id="22" dur="2000"/>
                                        <p:tgtEl>
                                          <p:spTgt spid="2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4">
                                            <p:txEl>
                                              <p:pRg st="6" end="6"/>
                                            </p:txEl>
                                          </p:spTgt>
                                        </p:tgtEl>
                                        <p:attrNameLst>
                                          <p:attrName>style.visibility</p:attrName>
                                        </p:attrNameLst>
                                      </p:cBhvr>
                                      <p:to>
                                        <p:strVal val="visible"/>
                                      </p:to>
                                    </p:set>
                                    <p:animEffect transition="in" filter="fade">
                                      <p:cBhvr>
                                        <p:cTn id="27" dur="2000"/>
                                        <p:tgtEl>
                                          <p:spTgt spid="2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40"/>
        <p:cNvGrpSpPr/>
        <p:nvPr/>
      </p:nvGrpSpPr>
      <p:grpSpPr>
        <a:xfrm>
          <a:off x="0" y="0"/>
          <a:ext cx="0" cy="0"/>
          <a:chOff x="0" y="0"/>
          <a:chExt cx="0" cy="0"/>
        </a:xfrm>
      </p:grpSpPr>
      <p:pic>
        <p:nvPicPr>
          <p:cNvPr id="241" name="Google Shape;241;p34"/>
          <p:cNvPicPr preferRelativeResize="0">
            <a:picLocks noGrp="1"/>
          </p:cNvPicPr>
          <p:nvPr>
            <p:ph type="body" idx="4294967295"/>
          </p:nvPr>
        </p:nvPicPr>
        <p:blipFill rotWithShape="1">
          <a:blip r:embed="rId3">
            <a:alphaModFix/>
          </a:blip>
          <a:srcRect/>
          <a:stretch/>
        </p:blipFill>
        <p:spPr>
          <a:xfrm>
            <a:off x="8893175" y="179388"/>
            <a:ext cx="3298825" cy="2547937"/>
          </a:xfrm>
          <a:prstGeom prst="rect">
            <a:avLst/>
          </a:prstGeom>
          <a:noFill/>
          <a:ln>
            <a:noFill/>
          </a:ln>
        </p:spPr>
      </p:pic>
      <p:sp>
        <p:nvSpPr>
          <p:cNvPr id="242" name="Google Shape;242;p34"/>
          <p:cNvSpPr txBox="1">
            <a:spLocks noGrp="1"/>
          </p:cNvSpPr>
          <p:nvPr>
            <p:ph type="body" idx="4294967295"/>
          </p:nvPr>
        </p:nvSpPr>
        <p:spPr>
          <a:xfrm>
            <a:off x="0" y="1752600"/>
            <a:ext cx="8915400" cy="4879975"/>
          </a:xfrm>
          <a:prstGeom prst="rect">
            <a:avLst/>
          </a:prstGeom>
          <a:noFill/>
          <a:ln>
            <a:noFill/>
          </a:ln>
        </p:spPr>
        <p:txBody>
          <a:bodyPr spcFirstLastPara="1" wrap="square" lIns="91425" tIns="45700" rIns="91425" bIns="45700" anchor="ctr" anchorCtr="0">
            <a:noAutofit/>
          </a:bodyPr>
          <a:lstStyle/>
          <a:p>
            <a:pPr marL="478276" marR="0" lvl="1" indent="-190500" algn="l" rtl="0">
              <a:lnSpc>
                <a:spcPct val="120000"/>
              </a:lnSpc>
              <a:spcBef>
                <a:spcPts val="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478276" marR="0" lvl="1" indent="-342900" algn="l" rtl="0">
              <a:lnSpc>
                <a:spcPct val="120000"/>
              </a:lnSpc>
              <a:spcBef>
                <a:spcPts val="5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India 5</a:t>
            </a:r>
            <a:r>
              <a:rPr lang="en-US" sz="2400" b="0" i="0" u="none" strike="noStrike" cap="none" baseline="30000">
                <a:solidFill>
                  <a:schemeClr val="dk1"/>
                </a:solidFill>
                <a:latin typeface="Arial"/>
                <a:ea typeface="Arial"/>
                <a:cs typeface="Arial"/>
                <a:sym typeface="Arial"/>
              </a:rPr>
              <a:t>th</a:t>
            </a:r>
            <a:r>
              <a:rPr lang="en-US" sz="2400" b="0" i="0" u="none" strike="noStrike" cap="none">
                <a:solidFill>
                  <a:schemeClr val="dk1"/>
                </a:solidFill>
                <a:latin typeface="Arial"/>
                <a:ea typeface="Arial"/>
                <a:cs typeface="Arial"/>
                <a:sym typeface="Arial"/>
              </a:rPr>
              <a:t> in world after US, China, Japan and UAE.</a:t>
            </a:r>
            <a:endParaRPr/>
          </a:p>
          <a:p>
            <a:pPr marL="478276" marR="0" lvl="1" indent="-190500" algn="l" rtl="0">
              <a:lnSpc>
                <a:spcPct val="120000"/>
              </a:lnSpc>
              <a:spcBef>
                <a:spcPts val="5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478276" marR="0" lvl="1" indent="-342900" algn="l" rtl="0">
              <a:lnSpc>
                <a:spcPct val="120000"/>
              </a:lnSpc>
              <a:spcBef>
                <a:spcPts val="5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Andhra State tops in India. 349 of the total 1,791 cyber crime cases registered last year 2011 were reported from the state.</a:t>
            </a:r>
            <a:endParaRPr/>
          </a:p>
          <a:p>
            <a:pPr marL="478276" marR="0" lvl="1" indent="-190500" algn="l" rtl="0">
              <a:lnSpc>
                <a:spcPct val="120000"/>
              </a:lnSpc>
              <a:spcBef>
                <a:spcPts val="5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478276" marR="0" lvl="1" indent="-342900" algn="l" rtl="0">
              <a:lnSpc>
                <a:spcPct val="120000"/>
              </a:lnSpc>
              <a:spcBef>
                <a:spcPts val="5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 Maharashtra followed with 306 cases.</a:t>
            </a:r>
            <a:endParaRPr/>
          </a:p>
          <a:p>
            <a:pPr marL="478276" marR="0" lvl="1" indent="-190500" algn="l" rtl="0">
              <a:lnSpc>
                <a:spcPct val="120000"/>
              </a:lnSpc>
              <a:spcBef>
                <a:spcPts val="5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a:p>
            <a:pPr marL="478276" marR="0" lvl="1" indent="-342900" algn="l" rtl="0">
              <a:lnSpc>
                <a:spcPct val="120000"/>
              </a:lnSpc>
              <a:spcBef>
                <a:spcPts val="500"/>
              </a:spcBef>
              <a:spcAft>
                <a:spcPts val="0"/>
              </a:spcAft>
              <a:buClr>
                <a:schemeClr val="accent1"/>
              </a:buClr>
              <a:buSzPts val="2400"/>
              <a:buFont typeface="Noto Sans Symbols"/>
              <a:buChar char="➢"/>
            </a:pPr>
            <a:r>
              <a:rPr lang="en-US" sz="2400" b="0" i="0" u="none" strike="noStrike" cap="none">
                <a:solidFill>
                  <a:schemeClr val="dk1"/>
                </a:solidFill>
                <a:latin typeface="Arial"/>
                <a:ea typeface="Arial"/>
                <a:cs typeface="Arial"/>
                <a:sym typeface="Arial"/>
              </a:rPr>
              <a:t> Pune is third in instances of cyber crime: National Crime Records Bureau reports.</a:t>
            </a:r>
            <a:endParaRPr/>
          </a:p>
          <a:p>
            <a:pPr marL="478276" marR="0" lvl="1" indent="-190500" algn="l" rtl="0">
              <a:lnSpc>
                <a:spcPct val="120000"/>
              </a:lnSpc>
              <a:spcBef>
                <a:spcPts val="500"/>
              </a:spcBef>
              <a:spcAft>
                <a:spcPts val="0"/>
              </a:spcAft>
              <a:buClr>
                <a:schemeClr val="accent1"/>
              </a:buClr>
              <a:buSzPts val="2400"/>
              <a:buFont typeface="Noto Sans Symbols"/>
              <a:buNone/>
            </a:pPr>
            <a:endParaRPr sz="2400" b="0" i="0" u="none" strike="noStrike" cap="none">
              <a:solidFill>
                <a:schemeClr val="dk1"/>
              </a:solidFill>
              <a:latin typeface="Arial"/>
              <a:ea typeface="Arial"/>
              <a:cs typeface="Arial"/>
              <a:sym typeface="Arial"/>
            </a:endParaRPr>
          </a:p>
        </p:txBody>
      </p:sp>
      <p:sp>
        <p:nvSpPr>
          <p:cNvPr id="243" name="Google Shape;243;p34"/>
          <p:cNvSpPr txBox="1">
            <a:spLocks noGrp="1"/>
          </p:cNvSpPr>
          <p:nvPr>
            <p:ph type="title" idx="4294967295"/>
          </p:nvPr>
        </p:nvSpPr>
        <p:spPr>
          <a:xfrm>
            <a:off x="0" y="295275"/>
            <a:ext cx="8077200" cy="13414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0000"/>
              </a:buClr>
              <a:buSzPts val="4000"/>
              <a:buFont typeface="Cabin"/>
              <a:buNone/>
            </a:pPr>
            <a:r>
              <a:rPr lang="en-US" sz="4000" b="0" i="0" u="none" strike="noStrike" cap="none">
                <a:solidFill>
                  <a:srgbClr val="FF0000"/>
                </a:solidFill>
                <a:latin typeface="Cabin"/>
                <a:ea typeface="Cabin"/>
                <a:cs typeface="Cabin"/>
                <a:sym typeface="Cabin"/>
              </a:rPr>
              <a:t>INDIA 5TH AMONG CYBER CRIME </a:t>
            </a:r>
            <a:br>
              <a:rPr lang="en-US" sz="4000" b="0" i="0" u="none" strike="noStrike" cap="none">
                <a:solidFill>
                  <a:srgbClr val="FF0000"/>
                </a:solidFill>
                <a:latin typeface="Cabin"/>
                <a:ea typeface="Cabin"/>
                <a:cs typeface="Cabin"/>
                <a:sym typeface="Cabin"/>
              </a:rPr>
            </a:br>
            <a:r>
              <a:rPr lang="en-US" sz="4000" b="0" i="0" u="none" strike="noStrike" cap="none">
                <a:solidFill>
                  <a:srgbClr val="FF0000"/>
                </a:solidFill>
                <a:latin typeface="Cabin"/>
                <a:ea typeface="Cabin"/>
                <a:cs typeface="Cabin"/>
                <a:sym typeface="Cabin"/>
              </a:rPr>
              <a:t>AFFECTED COUNTRIES </a:t>
            </a:r>
            <a:endParaRPr/>
          </a:p>
        </p:txBody>
      </p:sp>
      <p:sp>
        <p:nvSpPr>
          <p:cNvPr id="3" name="Slide Number Placeholder 2">
            <a:extLst>
              <a:ext uri="{FF2B5EF4-FFF2-40B4-BE49-F238E27FC236}">
                <a16:creationId xmlns:a16="http://schemas.microsoft.com/office/drawing/2014/main" id="{3B232350-3072-40F9-93FE-D01A98F717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sp>
        <p:nvSpPr>
          <p:cNvPr id="113" name="Google Shape;113;p14"/>
          <p:cNvSpPr txBox="1">
            <a:spLocks noGrp="1"/>
          </p:cNvSpPr>
          <p:nvPr>
            <p:ph type="ctrTitle" idx="4294967295"/>
          </p:nvPr>
        </p:nvSpPr>
        <p:spPr>
          <a:xfrm>
            <a:off x="1559496" y="2348880"/>
            <a:ext cx="9361040" cy="144016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3200"/>
              <a:buFont typeface="Nunito"/>
              <a:buNone/>
            </a:pPr>
            <a:r>
              <a:rPr lang="en-US" sz="3200" b="1" i="0" u="none" strike="noStrike" cap="none" dirty="0">
                <a:solidFill>
                  <a:srgbClr val="C00000"/>
                </a:solidFill>
                <a:latin typeface="Nunito"/>
                <a:ea typeface="Nunito"/>
                <a:cs typeface="Nunito"/>
                <a:sym typeface="Nunito"/>
              </a:rPr>
              <a:t>“</a:t>
            </a:r>
            <a:r>
              <a:rPr lang="en-US" sz="2800" i="0" u="none" strike="noStrike" cap="none" dirty="0">
                <a:solidFill>
                  <a:srgbClr val="C00000"/>
                </a:solidFill>
                <a:latin typeface="Helvetica" panose="020B0604020202020204" pitchFamily="34" charset="0"/>
                <a:ea typeface="Noto Sans Symbols" panose="020B0502040504020204" pitchFamily="34" charset="0"/>
                <a:cs typeface="Helvetica" panose="020B0604020202020204" pitchFamily="34" charset="0"/>
                <a:sym typeface="Nunito"/>
              </a:rPr>
              <a:t>The modern thief can steal more with a computer than with a gun. Tomorrow’s terrorist may be able to do more damage with a keyboard than with a bomb</a:t>
            </a:r>
            <a:r>
              <a:rPr lang="en-US" sz="3200" b="1" i="0" u="none" strike="noStrike" cap="none" dirty="0">
                <a:solidFill>
                  <a:srgbClr val="C00000"/>
                </a:solidFill>
                <a:latin typeface="Nunito"/>
                <a:ea typeface="Nunito"/>
                <a:cs typeface="Nunito"/>
                <a:sym typeface="Nunito"/>
              </a:rPr>
              <a:t>.”</a:t>
            </a:r>
            <a:br>
              <a:rPr lang="en-US" sz="3200" b="1" i="0" u="none" strike="noStrike" cap="none" dirty="0">
                <a:solidFill>
                  <a:srgbClr val="C00000"/>
                </a:solidFill>
                <a:latin typeface="Nunito"/>
                <a:ea typeface="Nunito"/>
                <a:cs typeface="Nunito"/>
                <a:sym typeface="Nunito"/>
              </a:rPr>
            </a:br>
            <a:br>
              <a:rPr lang="en-US" sz="3200" b="1" i="0" u="none" strike="noStrike" cap="none" dirty="0">
                <a:solidFill>
                  <a:srgbClr val="C00000"/>
                </a:solidFill>
                <a:latin typeface="Nunito"/>
                <a:ea typeface="Nunito"/>
                <a:cs typeface="Nunito"/>
                <a:sym typeface="Nunito"/>
              </a:rPr>
            </a:br>
            <a:endParaRPr sz="2200" b="1" i="0" u="none" strike="noStrike" cap="none" dirty="0">
              <a:solidFill>
                <a:srgbClr val="C00000"/>
              </a:solidFill>
              <a:latin typeface="Nunito"/>
              <a:ea typeface="Nunito"/>
              <a:cs typeface="Nunito"/>
              <a:sym typeface="Nunito"/>
            </a:endParaRPr>
          </a:p>
        </p:txBody>
      </p:sp>
      <p:sp>
        <p:nvSpPr>
          <p:cNvPr id="2" name="TextBox 1">
            <a:extLst>
              <a:ext uri="{FF2B5EF4-FFF2-40B4-BE49-F238E27FC236}">
                <a16:creationId xmlns:a16="http://schemas.microsoft.com/office/drawing/2014/main" id="{3CBBB065-65D0-4CB2-9C37-B9E5E7DB806C}"/>
              </a:ext>
            </a:extLst>
          </p:cNvPr>
          <p:cNvSpPr txBox="1"/>
          <p:nvPr/>
        </p:nvSpPr>
        <p:spPr>
          <a:xfrm>
            <a:off x="839416" y="4293096"/>
            <a:ext cx="9757084" cy="369332"/>
          </a:xfrm>
          <a:prstGeom prst="rect">
            <a:avLst/>
          </a:prstGeom>
          <a:noFill/>
        </p:spPr>
        <p:txBody>
          <a:bodyPr wrap="square" rtlCol="0">
            <a:spAutoFit/>
          </a:bodyPr>
          <a:lstStyle/>
          <a:p>
            <a:pPr algn="r"/>
            <a:r>
              <a:rPr lang="en-US" b="1" dirty="0">
                <a:solidFill>
                  <a:schemeClr val="dk1"/>
                </a:solidFill>
                <a:latin typeface="Nunito"/>
                <a:ea typeface="Nunito"/>
                <a:cs typeface="Nunito"/>
                <a:sym typeface="Nunito"/>
              </a:rPr>
              <a:t>National Research council, U S A “Computers at Risk”.1991</a:t>
            </a:r>
            <a:endParaRPr lang="en-US" dirty="0"/>
          </a:p>
        </p:txBody>
      </p:sp>
      <p:sp>
        <p:nvSpPr>
          <p:cNvPr id="4" name="Slide Number Placeholder 3">
            <a:extLst>
              <a:ext uri="{FF2B5EF4-FFF2-40B4-BE49-F238E27FC236}">
                <a16:creationId xmlns:a16="http://schemas.microsoft.com/office/drawing/2014/main" id="{C7D24A38-5579-48CE-9EBD-38092582E9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35"/>
          <p:cNvSpPr/>
          <p:nvPr/>
        </p:nvSpPr>
        <p:spPr>
          <a:xfrm>
            <a:off x="1143001" y="228600"/>
            <a:ext cx="867577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i="0" u="none" strike="noStrike" cap="none">
                <a:solidFill>
                  <a:srgbClr val="3333CC"/>
                </a:solidFill>
                <a:latin typeface="Cabin"/>
                <a:ea typeface="Cabin"/>
                <a:cs typeface="Cabin"/>
                <a:sym typeface="Cabin"/>
              </a:rPr>
              <a:t>Statistics of Cyber Crimes</a:t>
            </a:r>
            <a:endParaRPr/>
          </a:p>
        </p:txBody>
      </p:sp>
      <p:graphicFrame>
        <p:nvGraphicFramePr>
          <p:cNvPr id="249" name="Google Shape;249;p35"/>
          <p:cNvGraphicFramePr/>
          <p:nvPr/>
        </p:nvGraphicFramePr>
        <p:xfrm>
          <a:off x="1447800" y="2011080"/>
          <a:ext cx="9143925" cy="771145"/>
        </p:xfrm>
        <a:graphic>
          <a:graphicData uri="http://schemas.openxmlformats.org/drawingml/2006/table">
            <a:tbl>
              <a:tblPr firstRow="1" bandRow="1">
                <a:noFill/>
                <a:tableStyleId>{11A7A3DB-9D3F-4CD3-AB41-634AEBFD44C2}</a:tableStyleId>
              </a:tblPr>
              <a:tblGrid>
                <a:gridCol w="1306275">
                  <a:extLst>
                    <a:ext uri="{9D8B030D-6E8A-4147-A177-3AD203B41FA5}">
                      <a16:colId xmlns:a16="http://schemas.microsoft.com/office/drawing/2014/main" val="20000"/>
                    </a:ext>
                  </a:extLst>
                </a:gridCol>
                <a:gridCol w="1306275">
                  <a:extLst>
                    <a:ext uri="{9D8B030D-6E8A-4147-A177-3AD203B41FA5}">
                      <a16:colId xmlns:a16="http://schemas.microsoft.com/office/drawing/2014/main" val="20001"/>
                    </a:ext>
                  </a:extLst>
                </a:gridCol>
                <a:gridCol w="1306275">
                  <a:extLst>
                    <a:ext uri="{9D8B030D-6E8A-4147-A177-3AD203B41FA5}">
                      <a16:colId xmlns:a16="http://schemas.microsoft.com/office/drawing/2014/main" val="20002"/>
                    </a:ext>
                  </a:extLst>
                </a:gridCol>
                <a:gridCol w="1306275">
                  <a:extLst>
                    <a:ext uri="{9D8B030D-6E8A-4147-A177-3AD203B41FA5}">
                      <a16:colId xmlns:a16="http://schemas.microsoft.com/office/drawing/2014/main" val="20003"/>
                    </a:ext>
                  </a:extLst>
                </a:gridCol>
                <a:gridCol w="1306275">
                  <a:extLst>
                    <a:ext uri="{9D8B030D-6E8A-4147-A177-3AD203B41FA5}">
                      <a16:colId xmlns:a16="http://schemas.microsoft.com/office/drawing/2014/main" val="20004"/>
                    </a:ext>
                  </a:extLst>
                </a:gridCol>
                <a:gridCol w="1306275">
                  <a:extLst>
                    <a:ext uri="{9D8B030D-6E8A-4147-A177-3AD203B41FA5}">
                      <a16:colId xmlns:a16="http://schemas.microsoft.com/office/drawing/2014/main" val="20005"/>
                    </a:ext>
                  </a:extLst>
                </a:gridCol>
                <a:gridCol w="1306275">
                  <a:extLst>
                    <a:ext uri="{9D8B030D-6E8A-4147-A177-3AD203B41FA5}">
                      <a16:colId xmlns:a16="http://schemas.microsoft.com/office/drawing/2014/main" val="20006"/>
                    </a:ext>
                  </a:extLst>
                </a:gridCol>
              </a:tblGrid>
              <a:tr h="275200">
                <a:tc>
                  <a:txBody>
                    <a:bodyPr/>
                    <a:lstStyle/>
                    <a:p>
                      <a:pPr marL="0" marR="0" lvl="0" indent="0" algn="l" rtl="0">
                        <a:spcBef>
                          <a:spcPts val="0"/>
                        </a:spcBef>
                        <a:spcAft>
                          <a:spcPts val="0"/>
                        </a:spcAft>
                        <a:buNone/>
                      </a:pPr>
                      <a:r>
                        <a:rPr lang="en-US" sz="1300" b="1" u="none" strike="noStrike" cap="none">
                          <a:latin typeface="Arial"/>
                          <a:ea typeface="Arial"/>
                          <a:cs typeface="Arial"/>
                          <a:sym typeface="Arial"/>
                        </a:rPr>
                        <a:t>Year</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2010</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2011</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2012</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2013</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2014</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2015</a:t>
                      </a:r>
                      <a:endParaRPr/>
                    </a:p>
                  </a:txBody>
                  <a:tcPr marL="91450" marR="91450" marT="45725" marB="45725"/>
                </a:tc>
                <a:extLst>
                  <a:ext uri="{0D108BD9-81ED-4DB2-BD59-A6C34878D82A}">
                    <a16:rowId xmlns:a16="http://schemas.microsoft.com/office/drawing/2014/main" val="10000"/>
                  </a:ext>
                </a:extLst>
              </a:tr>
              <a:tr h="481575">
                <a:tc>
                  <a:txBody>
                    <a:bodyPr/>
                    <a:lstStyle/>
                    <a:p>
                      <a:pPr marL="0" marR="0" lvl="0" indent="0" algn="l" rtl="0">
                        <a:spcBef>
                          <a:spcPts val="0"/>
                        </a:spcBef>
                        <a:spcAft>
                          <a:spcPts val="0"/>
                        </a:spcAft>
                        <a:buNone/>
                      </a:pPr>
                      <a:r>
                        <a:rPr lang="en-US" sz="1300" b="1">
                          <a:latin typeface="Arial"/>
                          <a:ea typeface="Arial"/>
                          <a:cs typeface="Arial"/>
                          <a:sym typeface="Arial"/>
                        </a:rPr>
                        <a:t>Cyber Crimes</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1322</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13,301</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22060</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71,780</a:t>
                      </a:r>
                      <a:endParaRPr/>
                    </a:p>
                  </a:txBody>
                  <a:tcPr marL="91450" marR="91450" marT="45725" marB="45725"/>
                </a:tc>
                <a:tc>
                  <a:txBody>
                    <a:bodyPr/>
                    <a:lstStyle/>
                    <a:p>
                      <a:pPr marL="0" marR="0" lvl="0" indent="0" algn="l" rtl="0">
                        <a:spcBef>
                          <a:spcPts val="0"/>
                        </a:spcBef>
                        <a:spcAft>
                          <a:spcPts val="0"/>
                        </a:spcAft>
                        <a:buNone/>
                      </a:pPr>
                      <a:r>
                        <a:rPr lang="en-US" sz="1300" b="1">
                          <a:latin typeface="Arial"/>
                          <a:ea typeface="Arial"/>
                          <a:cs typeface="Arial"/>
                          <a:sym typeface="Arial"/>
                        </a:rPr>
                        <a:t>1,49,254</a:t>
                      </a:r>
                      <a:endParaRPr/>
                    </a:p>
                  </a:txBody>
                  <a:tcPr marL="91450" marR="91450" marT="45725" marB="45725"/>
                </a:tc>
                <a:tc>
                  <a:txBody>
                    <a:bodyPr/>
                    <a:lstStyle/>
                    <a:p>
                      <a:pPr marL="0" marR="0" lvl="0" indent="0" algn="l" rtl="0">
                        <a:spcBef>
                          <a:spcPts val="0"/>
                        </a:spcBef>
                        <a:spcAft>
                          <a:spcPts val="0"/>
                        </a:spcAft>
                        <a:buNone/>
                      </a:pPr>
                      <a:r>
                        <a:rPr lang="en-US" sz="1300" b="1" dirty="0">
                          <a:latin typeface="Arial"/>
                          <a:ea typeface="Arial"/>
                          <a:cs typeface="Arial"/>
                          <a:sym typeface="Arial"/>
                        </a:rPr>
                        <a:t>3,00,000</a:t>
                      </a:r>
                      <a:endParaRPr dirty="0"/>
                    </a:p>
                  </a:txBody>
                  <a:tcPr marL="91450" marR="91450" marT="45725" marB="45725"/>
                </a:tc>
                <a:extLst>
                  <a:ext uri="{0D108BD9-81ED-4DB2-BD59-A6C34878D82A}">
                    <a16:rowId xmlns:a16="http://schemas.microsoft.com/office/drawing/2014/main" val="10001"/>
                  </a:ext>
                </a:extLst>
              </a:tr>
            </a:tbl>
          </a:graphicData>
        </a:graphic>
      </p:graphicFrame>
      <p:pic>
        <p:nvPicPr>
          <p:cNvPr id="250" name="Google Shape;250;p35"/>
          <p:cNvPicPr preferRelativeResize="0"/>
          <p:nvPr/>
        </p:nvPicPr>
        <p:blipFill rotWithShape="1">
          <a:blip r:embed="rId3">
            <a:alphaModFix/>
          </a:blip>
          <a:srcRect/>
          <a:stretch/>
        </p:blipFill>
        <p:spPr>
          <a:xfrm>
            <a:off x="0" y="3048000"/>
            <a:ext cx="12192000" cy="3810000"/>
          </a:xfrm>
          <a:prstGeom prst="rect">
            <a:avLst/>
          </a:prstGeom>
          <a:noFill/>
          <a:ln>
            <a:noFill/>
          </a:ln>
        </p:spPr>
      </p:pic>
      <p:sp>
        <p:nvSpPr>
          <p:cNvPr id="3" name="Slide Number Placeholder 2">
            <a:extLst>
              <a:ext uri="{FF2B5EF4-FFF2-40B4-BE49-F238E27FC236}">
                <a16:creationId xmlns:a16="http://schemas.microsoft.com/office/drawing/2014/main" id="{19131E9F-2EFD-4312-A082-E7FBFE8A31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500"/>
                                        <p:tgtEl>
                                          <p:spTgt spid="249"/>
                                        </p:tgtEl>
                                      </p:cBhvr>
                                    </p:animEffect>
                                  </p:childTnLst>
                                </p:cTn>
                              </p:par>
                              <p:par>
                                <p:cTn id="11" presetID="10" presetClass="entr" presetSubtype="0" fill="hold" nodeType="withEffect">
                                  <p:stCondLst>
                                    <p:cond delay="0"/>
                                  </p:stCondLst>
                                  <p:childTnLst>
                                    <p:set>
                                      <p:cBhvr>
                                        <p:cTn id="12" dur="1" fill="hold">
                                          <p:stCondLst>
                                            <p:cond delay="0"/>
                                          </p:stCondLst>
                                        </p:cTn>
                                        <p:tgtEl>
                                          <p:spTgt spid="250"/>
                                        </p:tgtEl>
                                        <p:attrNameLst>
                                          <p:attrName>style.visibility</p:attrName>
                                        </p:attrNameLst>
                                      </p:cBhvr>
                                      <p:to>
                                        <p:strVal val="visible"/>
                                      </p:to>
                                    </p:set>
                                    <p:animEffect transition="in" filter="fade">
                                      <p:cBhvr>
                                        <p:cTn id="13"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pic>
        <p:nvPicPr>
          <p:cNvPr id="255" name="Google Shape;255;p36"/>
          <p:cNvPicPr preferRelativeResize="0"/>
          <p:nvPr/>
        </p:nvPicPr>
        <p:blipFill rotWithShape="1">
          <a:blip r:embed="rId3">
            <a:alphaModFix/>
          </a:blip>
          <a:srcRect/>
          <a:stretch/>
        </p:blipFill>
        <p:spPr>
          <a:xfrm>
            <a:off x="6934201" y="2"/>
            <a:ext cx="5153153" cy="6019799"/>
          </a:xfrm>
          <a:prstGeom prst="rect">
            <a:avLst/>
          </a:prstGeom>
          <a:noFill/>
          <a:ln>
            <a:noFill/>
          </a:ln>
        </p:spPr>
      </p:pic>
      <p:sp>
        <p:nvSpPr>
          <p:cNvPr id="256" name="Google Shape;256;p36"/>
          <p:cNvSpPr/>
          <p:nvPr/>
        </p:nvSpPr>
        <p:spPr>
          <a:xfrm>
            <a:off x="-456728" y="260648"/>
            <a:ext cx="698835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i="0" u="none" strike="noStrike" cap="none" dirty="0">
                <a:solidFill>
                  <a:schemeClr val="accent1"/>
                </a:solidFill>
                <a:latin typeface="Cabin"/>
                <a:ea typeface="Cabin"/>
                <a:cs typeface="Cabin"/>
                <a:sym typeface="Cabin"/>
              </a:rPr>
              <a:t>Cyber Bullying</a:t>
            </a:r>
            <a:endParaRPr sz="5400" b="1" i="0" u="none" strike="noStrike" cap="none" dirty="0">
              <a:solidFill>
                <a:schemeClr val="accent1"/>
              </a:solidFill>
              <a:latin typeface="Cabin"/>
              <a:ea typeface="Cabin"/>
              <a:cs typeface="Cabin"/>
              <a:sym typeface="Cabin"/>
            </a:endParaRPr>
          </a:p>
        </p:txBody>
      </p:sp>
      <p:pic>
        <p:nvPicPr>
          <p:cNvPr id="257" name="Google Shape;257;p36"/>
          <p:cNvPicPr preferRelativeResize="0"/>
          <p:nvPr/>
        </p:nvPicPr>
        <p:blipFill rotWithShape="1">
          <a:blip r:embed="rId4">
            <a:alphaModFix/>
          </a:blip>
          <a:srcRect/>
          <a:stretch/>
        </p:blipFill>
        <p:spPr>
          <a:xfrm>
            <a:off x="123697" y="2614548"/>
            <a:ext cx="6810503" cy="3405252"/>
          </a:xfrm>
          <a:prstGeom prst="rect">
            <a:avLst/>
          </a:prstGeom>
          <a:noFill/>
          <a:ln>
            <a:noFill/>
          </a:ln>
        </p:spPr>
      </p:pic>
      <p:sp>
        <p:nvSpPr>
          <p:cNvPr id="3" name="Slide Number Placeholder 2">
            <a:extLst>
              <a:ext uri="{FF2B5EF4-FFF2-40B4-BE49-F238E27FC236}">
                <a16:creationId xmlns:a16="http://schemas.microsoft.com/office/drawing/2014/main" id="{53D2C37A-2CA9-4487-9EFD-02C832353F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10" presetClass="entr" presetSubtype="0" fill="hold" nodeType="withEffect">
                                  <p:stCondLst>
                                    <p:cond delay="0"/>
                                  </p:stCondLst>
                                  <p:childTnLst>
                                    <p:set>
                                      <p:cBhvr>
                                        <p:cTn id="9" dur="1" fill="hold">
                                          <p:stCondLst>
                                            <p:cond delay="0"/>
                                          </p:stCondLst>
                                        </p:cTn>
                                        <p:tgtEl>
                                          <p:spTgt spid="256"/>
                                        </p:tgtEl>
                                        <p:attrNameLst>
                                          <p:attrName>style.visibility</p:attrName>
                                        </p:attrNameLst>
                                      </p:cBhvr>
                                      <p:to>
                                        <p:strVal val="visible"/>
                                      </p:to>
                                    </p:set>
                                    <p:animEffect transition="in" filter="fade">
                                      <p:cBhvr>
                                        <p:cTn id="10" dur="500"/>
                                        <p:tgtEl>
                                          <p:spTgt spid="256"/>
                                        </p:tgtEl>
                                      </p:cBhvr>
                                    </p:animEffect>
                                  </p:childTnLst>
                                </p:cTn>
                              </p:par>
                              <p:par>
                                <p:cTn id="11" presetID="10" presetClass="entr" presetSubtype="0" fill="hold" nodeType="withEffect">
                                  <p:stCondLst>
                                    <p:cond delay="0"/>
                                  </p:stCondLst>
                                  <p:childTnLst>
                                    <p:set>
                                      <p:cBhvr>
                                        <p:cTn id="12" dur="1" fill="hold">
                                          <p:stCondLst>
                                            <p:cond delay="0"/>
                                          </p:stCondLst>
                                        </p:cTn>
                                        <p:tgtEl>
                                          <p:spTgt spid="257"/>
                                        </p:tgtEl>
                                        <p:attrNameLst>
                                          <p:attrName>style.visibility</p:attrName>
                                        </p:attrNameLst>
                                      </p:cBhvr>
                                      <p:to>
                                        <p:strVal val="visible"/>
                                      </p:to>
                                    </p:set>
                                    <p:animEffect transition="in" filter="fade">
                                      <p:cBhvr>
                                        <p:cTn id="13"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p37"/>
          <p:cNvSpPr txBox="1">
            <a:spLocks noGrp="1"/>
          </p:cNvSpPr>
          <p:nvPr>
            <p:ph type="body" idx="4294967295"/>
          </p:nvPr>
        </p:nvSpPr>
        <p:spPr>
          <a:xfrm>
            <a:off x="28334" y="692696"/>
            <a:ext cx="12192000" cy="4437112"/>
          </a:xfrm>
          <a:prstGeom prst="rect">
            <a:avLst/>
          </a:prstGeom>
          <a:noFill/>
          <a:ln>
            <a:noFill/>
          </a:ln>
        </p:spPr>
        <p:txBody>
          <a:bodyPr spcFirstLastPara="1" wrap="square" lIns="91425" tIns="45700" rIns="91425" bIns="45700" anchor="t" anchorCtr="0">
            <a:noAutofit/>
          </a:bodyPr>
          <a:lstStyle/>
          <a:p>
            <a:pPr marL="914400" marR="0" lvl="0" indent="-738188" algn="l" rtl="0">
              <a:lnSpc>
                <a:spcPct val="120000"/>
              </a:lnSpc>
              <a:spcBef>
                <a:spcPts val="0"/>
              </a:spcBef>
              <a:spcAft>
                <a:spcPts val="0"/>
              </a:spcAft>
              <a:buClr>
                <a:schemeClr val="accent1"/>
              </a:buClr>
              <a:buSzPts val="2400"/>
              <a:buFont typeface="Wingdings" panose="05000000000000000000" pitchFamily="2" charset="2"/>
              <a:buChar char="v"/>
            </a:pPr>
            <a:r>
              <a:rPr lang="en-US" sz="2400" i="0" u="none" strike="noStrike" cap="none" dirty="0">
                <a:solidFill>
                  <a:schemeClr val="dk1"/>
                </a:solidFill>
                <a:ea typeface="Arial"/>
                <a:cs typeface="Arial"/>
                <a:sym typeface="Arial"/>
              </a:rPr>
              <a:t>Cyberbullying is </a:t>
            </a:r>
            <a:r>
              <a:rPr lang="en-US" sz="2400" i="0" u="sng" strike="noStrike" cap="none" dirty="0">
                <a:solidFill>
                  <a:schemeClr val="hlink"/>
                </a:solidFill>
                <a:ea typeface="Arial"/>
                <a:cs typeface="Arial"/>
                <a:sym typeface="Arial"/>
                <a:hlinkClick r:id="rId3"/>
              </a:rPr>
              <a:t>bullying</a:t>
            </a:r>
            <a:r>
              <a:rPr lang="en-US" sz="2400" i="0" u="none" strike="noStrike" cap="none" dirty="0">
                <a:solidFill>
                  <a:schemeClr val="dk1"/>
                </a:solidFill>
                <a:ea typeface="Arial"/>
                <a:cs typeface="Arial"/>
                <a:sym typeface="Arial"/>
              </a:rPr>
              <a:t> that takes place using electronic technology. When people get bullied on the internet and its hurts their feelings.</a:t>
            </a:r>
            <a:endParaRPr dirty="0"/>
          </a:p>
          <a:p>
            <a:pPr marL="914400" marR="0" lvl="0" indent="-738188" algn="l" rtl="0">
              <a:lnSpc>
                <a:spcPct val="120000"/>
              </a:lnSpc>
              <a:spcBef>
                <a:spcPts val="1000"/>
              </a:spcBef>
              <a:spcAft>
                <a:spcPts val="0"/>
              </a:spcAft>
              <a:buClr>
                <a:schemeClr val="accent1"/>
              </a:buClr>
              <a:buSzPts val="2400"/>
              <a:buFont typeface="Wingdings" panose="05000000000000000000" pitchFamily="2" charset="2"/>
              <a:buChar char="v"/>
            </a:pPr>
            <a:r>
              <a:rPr lang="en-US" sz="2400" i="0" u="none" strike="noStrike" cap="none" dirty="0">
                <a:solidFill>
                  <a:schemeClr val="dk1"/>
                </a:solidFill>
                <a:ea typeface="Arial"/>
                <a:cs typeface="Arial"/>
                <a:sym typeface="Arial"/>
              </a:rPr>
              <a:t>Electronic technology includes devices and equipment such as </a:t>
            </a:r>
            <a:endParaRPr dirty="0"/>
          </a:p>
          <a:p>
            <a:pPr marL="1371600" lvl="2" indent="-738188">
              <a:lnSpc>
                <a:spcPct val="120000"/>
              </a:lnSpc>
              <a:buClr>
                <a:schemeClr val="accent1"/>
              </a:buClr>
              <a:buSzPts val="2200"/>
              <a:buFont typeface="Wingdings" panose="05000000000000000000" pitchFamily="2" charset="2"/>
              <a:buChar char="v"/>
            </a:pPr>
            <a:r>
              <a:rPr lang="en-US" b="0" i="0" u="none" strike="noStrike" cap="none" dirty="0">
                <a:solidFill>
                  <a:schemeClr val="dk1"/>
                </a:solidFill>
                <a:ea typeface="Arial"/>
                <a:cs typeface="Arial"/>
                <a:sym typeface="Arial"/>
              </a:rPr>
              <a:t>cell phones, </a:t>
            </a:r>
            <a:endParaRPr sz="2400" dirty="0"/>
          </a:p>
          <a:p>
            <a:pPr marL="1371600" lvl="2" indent="-738188">
              <a:lnSpc>
                <a:spcPct val="120000"/>
              </a:lnSpc>
              <a:buClr>
                <a:schemeClr val="accent1"/>
              </a:buClr>
              <a:buSzPts val="2200"/>
              <a:buFont typeface="Wingdings" panose="05000000000000000000" pitchFamily="2" charset="2"/>
              <a:buChar char="v"/>
            </a:pPr>
            <a:r>
              <a:rPr lang="en-US" b="0" i="0" u="none" strike="noStrike" cap="none" dirty="0">
                <a:solidFill>
                  <a:schemeClr val="dk1"/>
                </a:solidFill>
                <a:ea typeface="Arial"/>
                <a:cs typeface="Arial"/>
                <a:sym typeface="Arial"/>
              </a:rPr>
              <a:t>computers, and tablets </a:t>
            </a:r>
            <a:endParaRPr sz="2400" dirty="0"/>
          </a:p>
          <a:p>
            <a:pPr marL="914400" marR="0" lvl="1" indent="-738188" algn="l" rtl="0">
              <a:lnSpc>
                <a:spcPct val="120000"/>
              </a:lnSpc>
              <a:spcBef>
                <a:spcPts val="500"/>
              </a:spcBef>
              <a:spcAft>
                <a:spcPts val="0"/>
              </a:spcAft>
              <a:buClr>
                <a:schemeClr val="accent1"/>
              </a:buClr>
              <a:buSzPts val="2200"/>
              <a:buFont typeface="Wingdings" panose="05000000000000000000" pitchFamily="2" charset="2"/>
              <a:buChar char="v"/>
            </a:pPr>
            <a:r>
              <a:rPr lang="en-US" b="0" i="0" u="none" strike="noStrike" cap="none" dirty="0">
                <a:solidFill>
                  <a:schemeClr val="dk1"/>
                </a:solidFill>
                <a:ea typeface="Arial"/>
                <a:cs typeface="Arial"/>
                <a:sym typeface="Arial"/>
              </a:rPr>
              <a:t>as well as communication tools including social media sites, text messages, chat, and websites.</a:t>
            </a:r>
            <a:endParaRPr sz="2800" dirty="0"/>
          </a:p>
        </p:txBody>
      </p:sp>
      <p:sp>
        <p:nvSpPr>
          <p:cNvPr id="263" name="Google Shape;263;p37"/>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Cyber</a:t>
            </a:r>
            <a:r>
              <a:rPr lang="en-US" sz="4000" i="0" u="none" strike="noStrike" cap="none" dirty="0">
                <a:solidFill>
                  <a:srgbClr val="00B0F0"/>
                </a:solidFill>
                <a:latin typeface="Helvetica" panose="020B0604020202020204" pitchFamily="34" charset="0"/>
                <a:ea typeface="Cabin"/>
                <a:cs typeface="Helvetica" panose="020B0604020202020204" pitchFamily="34" charset="0"/>
                <a:sym typeface="Cabin"/>
              </a:rPr>
              <a:t> </a:t>
            </a: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Bullying</a:t>
            </a:r>
            <a:endParaRPr sz="4000" dirty="0">
              <a:solidFill>
                <a:schemeClr val="bg1"/>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65307234-0BC4-4AB0-A5A0-8A46F1DE73FE}"/>
              </a:ext>
            </a:extLst>
          </p:cNvPr>
          <p:cNvSpPr txBox="1"/>
          <p:nvPr/>
        </p:nvSpPr>
        <p:spPr>
          <a:xfrm>
            <a:off x="335360" y="4567436"/>
            <a:ext cx="11665296" cy="2053896"/>
          </a:xfrm>
          <a:prstGeom prst="rect">
            <a:avLst/>
          </a:prstGeom>
          <a:noFill/>
        </p:spPr>
        <p:txBody>
          <a:bodyPr wrap="square" rtlCol="0">
            <a:spAutoFit/>
          </a:bodyPr>
          <a:lstStyle/>
          <a:p>
            <a:r>
              <a:rPr lang="en-US" sz="2800" dirty="0">
                <a:solidFill>
                  <a:srgbClr val="FF0000"/>
                </a:solidFill>
              </a:rPr>
              <a:t>Example of Cyber Bullying</a:t>
            </a:r>
          </a:p>
          <a:p>
            <a:pPr marL="973138" lvl="0" indent="-973138">
              <a:lnSpc>
                <a:spcPct val="120000"/>
              </a:lnSpc>
              <a:buClr>
                <a:schemeClr val="accent1"/>
              </a:buClr>
              <a:buSzPts val="2400"/>
              <a:buFont typeface="Wingdings" panose="05000000000000000000" pitchFamily="2" charset="2"/>
              <a:buChar char="v"/>
            </a:pPr>
            <a:r>
              <a:rPr lang="en-US" dirty="0">
                <a:solidFill>
                  <a:schemeClr val="dk1"/>
                </a:solidFill>
                <a:latin typeface="Arial"/>
                <a:ea typeface="Arial"/>
                <a:cs typeface="Arial"/>
                <a:sym typeface="Arial"/>
              </a:rPr>
              <a:t>Text messages or emails, </a:t>
            </a:r>
            <a:endParaRPr lang="en-US" dirty="0"/>
          </a:p>
          <a:p>
            <a:pPr marL="973138" lvl="0" indent="-973138">
              <a:lnSpc>
                <a:spcPct val="120000"/>
              </a:lnSpc>
              <a:spcBef>
                <a:spcPts val="1000"/>
              </a:spcBef>
              <a:buClr>
                <a:schemeClr val="accent1"/>
              </a:buClr>
              <a:buSzPts val="2400"/>
              <a:buFont typeface="Wingdings" panose="05000000000000000000" pitchFamily="2" charset="2"/>
              <a:buChar char="v"/>
            </a:pPr>
            <a:r>
              <a:rPr lang="en-US" dirty="0">
                <a:solidFill>
                  <a:schemeClr val="dk1"/>
                </a:solidFill>
                <a:latin typeface="Arial"/>
                <a:ea typeface="Arial"/>
                <a:cs typeface="Arial"/>
                <a:sym typeface="Arial"/>
              </a:rPr>
              <a:t>Rumors sent by email or posted on social networking sites, </a:t>
            </a:r>
            <a:endParaRPr lang="en-US" dirty="0"/>
          </a:p>
          <a:p>
            <a:pPr marL="973138" lvl="0" indent="-973138">
              <a:lnSpc>
                <a:spcPct val="120000"/>
              </a:lnSpc>
              <a:spcBef>
                <a:spcPts val="1000"/>
              </a:spcBef>
              <a:buClr>
                <a:schemeClr val="accent1"/>
              </a:buClr>
              <a:buSzPts val="2400"/>
              <a:buFont typeface="Wingdings" panose="05000000000000000000" pitchFamily="2" charset="2"/>
              <a:buChar char="v"/>
            </a:pPr>
            <a:r>
              <a:rPr lang="en-US" dirty="0">
                <a:solidFill>
                  <a:schemeClr val="dk1"/>
                </a:solidFill>
                <a:latin typeface="Arial"/>
                <a:ea typeface="Arial"/>
                <a:cs typeface="Arial"/>
                <a:sym typeface="Arial"/>
              </a:rPr>
              <a:t>Embarrassing pictures, videos, websites, or fake profiles.</a:t>
            </a:r>
            <a:endParaRPr lang="en-US" dirty="0"/>
          </a:p>
          <a:p>
            <a:endParaRPr lang="en-US" dirty="0"/>
          </a:p>
        </p:txBody>
      </p:sp>
      <p:sp>
        <p:nvSpPr>
          <p:cNvPr id="4" name="Slide Number Placeholder 3">
            <a:extLst>
              <a:ext uri="{FF2B5EF4-FFF2-40B4-BE49-F238E27FC236}">
                <a16:creationId xmlns:a16="http://schemas.microsoft.com/office/drawing/2014/main" id="{6DC5F90D-8973-4571-8C5F-80167D3E35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xEl>
                                              <p:pRg st="0" end="0"/>
                                            </p:txEl>
                                          </p:spTgt>
                                        </p:tgtEl>
                                        <p:attrNameLst>
                                          <p:attrName>style.visibility</p:attrName>
                                        </p:attrNameLst>
                                      </p:cBhvr>
                                      <p:to>
                                        <p:strVal val="visible"/>
                                      </p:to>
                                    </p:set>
                                    <p:animEffect transition="in" filter="fade">
                                      <p:cBhvr>
                                        <p:cTn id="12" dur="500"/>
                                        <p:tgtEl>
                                          <p:spTgt spid="2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xEl>
                                              <p:pRg st="1" end="1"/>
                                            </p:txEl>
                                          </p:spTgt>
                                        </p:tgtEl>
                                        <p:attrNameLst>
                                          <p:attrName>style.visibility</p:attrName>
                                        </p:attrNameLst>
                                      </p:cBhvr>
                                      <p:to>
                                        <p:strVal val="visible"/>
                                      </p:to>
                                    </p:set>
                                    <p:animEffect transition="in" filter="fade">
                                      <p:cBhvr>
                                        <p:cTn id="17" dur="500"/>
                                        <p:tgtEl>
                                          <p:spTgt spid="26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2">
                                            <p:txEl>
                                              <p:pRg st="2" end="2"/>
                                            </p:txEl>
                                          </p:spTgt>
                                        </p:tgtEl>
                                        <p:attrNameLst>
                                          <p:attrName>style.visibility</p:attrName>
                                        </p:attrNameLst>
                                      </p:cBhvr>
                                      <p:to>
                                        <p:strVal val="visible"/>
                                      </p:to>
                                    </p:set>
                                    <p:animEffect transition="in" filter="fade">
                                      <p:cBhvr>
                                        <p:cTn id="22" dur="500"/>
                                        <p:tgtEl>
                                          <p:spTgt spid="26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2">
                                            <p:txEl>
                                              <p:pRg st="3" end="3"/>
                                            </p:txEl>
                                          </p:spTgt>
                                        </p:tgtEl>
                                        <p:attrNameLst>
                                          <p:attrName>style.visibility</p:attrName>
                                        </p:attrNameLst>
                                      </p:cBhvr>
                                      <p:to>
                                        <p:strVal val="visible"/>
                                      </p:to>
                                    </p:set>
                                    <p:animEffect transition="in" filter="fade">
                                      <p:cBhvr>
                                        <p:cTn id="27" dur="500"/>
                                        <p:tgtEl>
                                          <p:spTgt spid="26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2">
                                            <p:txEl>
                                              <p:pRg st="4" end="4"/>
                                            </p:txEl>
                                          </p:spTgt>
                                        </p:tgtEl>
                                        <p:attrNameLst>
                                          <p:attrName>style.visibility</p:attrName>
                                        </p:attrNameLst>
                                      </p:cBhvr>
                                      <p:to>
                                        <p:strVal val="visible"/>
                                      </p:to>
                                    </p:set>
                                    <p:animEffect transition="in" filter="fade">
                                      <p:cBhvr>
                                        <p:cTn id="32" dur="500"/>
                                        <p:tgtEl>
                                          <p:spTgt spid="2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body" idx="4294967295"/>
          </p:nvPr>
        </p:nvSpPr>
        <p:spPr>
          <a:xfrm>
            <a:off x="0" y="1340768"/>
            <a:ext cx="12192000" cy="4895056"/>
          </a:xfrm>
          <a:prstGeom prst="rect">
            <a:avLst/>
          </a:prstGeom>
          <a:noFill/>
          <a:ln>
            <a:noFill/>
          </a:ln>
        </p:spPr>
        <p:txBody>
          <a:bodyPr spcFirstLastPara="1" wrap="square" lIns="91425" tIns="45700" rIns="91425" bIns="45700" anchor="t" anchorCtr="0">
            <a:noAutofit/>
          </a:bodyPr>
          <a:lstStyle/>
          <a:p>
            <a:pPr marL="574675" marR="0" lvl="0" indent="-574675" algn="l" rtl="0">
              <a:lnSpc>
                <a:spcPct val="120000"/>
              </a:lnSpc>
              <a:spcBef>
                <a:spcPts val="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Anger</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Frustration</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Revenge</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Entertainment</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To get Laugh or Reactions</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Power Hungry</a:t>
            </a:r>
            <a:endParaRPr dirty="0"/>
          </a:p>
          <a:p>
            <a:pPr marL="574675" marR="0" lvl="0" indent="-574675"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Because all motives for bullying are different so are the solutions and responses.</a:t>
            </a:r>
            <a:endParaRPr dirty="0"/>
          </a:p>
          <a:p>
            <a:pPr marL="228600" marR="0" lvl="0" indent="-762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276" name="Google Shape;276;p39"/>
          <p:cNvSpPr/>
          <p:nvPr/>
        </p:nvSpPr>
        <p:spPr>
          <a:xfrm>
            <a:off x="30726" y="34684"/>
            <a:ext cx="12044172" cy="92333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Why do children cyberbully?</a:t>
            </a:r>
            <a:endParaRPr sz="4000" dirty="0">
              <a:solidFill>
                <a:schemeClr val="bg1"/>
              </a:solidFill>
              <a:latin typeface="Helvetica" panose="020B0604020202020204" pitchFamily="34" charset="0"/>
              <a:cs typeface="Helvetica" panose="020B0604020202020204" pitchFamily="34" charset="0"/>
            </a:endParaRPr>
          </a:p>
        </p:txBody>
      </p:sp>
      <p:pic>
        <p:nvPicPr>
          <p:cNvPr id="277" name="Google Shape;277;p39"/>
          <p:cNvPicPr preferRelativeResize="0"/>
          <p:nvPr/>
        </p:nvPicPr>
        <p:blipFill rotWithShape="1">
          <a:blip r:embed="rId3">
            <a:alphaModFix/>
          </a:blip>
          <a:srcRect/>
          <a:stretch/>
        </p:blipFill>
        <p:spPr>
          <a:xfrm>
            <a:off x="6667500" y="1905000"/>
            <a:ext cx="5376672" cy="3200400"/>
          </a:xfrm>
          <a:prstGeom prst="rect">
            <a:avLst/>
          </a:prstGeom>
          <a:noFill/>
          <a:ln>
            <a:noFill/>
          </a:ln>
        </p:spPr>
      </p:pic>
      <p:sp>
        <p:nvSpPr>
          <p:cNvPr id="3" name="Slide Number Placeholder 2">
            <a:extLst>
              <a:ext uri="{FF2B5EF4-FFF2-40B4-BE49-F238E27FC236}">
                <a16:creationId xmlns:a16="http://schemas.microsoft.com/office/drawing/2014/main" id="{825918B6-18FE-49FC-9CD2-97C042AA5C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par>
                                <p:cTn id="8" presetID="10" presetClass="entr" presetSubtype="0"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p:cTn id="10" dur="500"/>
                                        <p:tgtEl>
                                          <p:spTgt spid="2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5">
                                            <p:txEl>
                                              <p:pRg st="0" end="0"/>
                                            </p:txEl>
                                          </p:spTgt>
                                        </p:tgtEl>
                                        <p:attrNameLst>
                                          <p:attrName>style.visibility</p:attrName>
                                        </p:attrNameLst>
                                      </p:cBhvr>
                                      <p:to>
                                        <p:strVal val="visible"/>
                                      </p:to>
                                    </p:set>
                                    <p:animEffect transition="in" filter="fade">
                                      <p:cBhvr>
                                        <p:cTn id="15" dur="500"/>
                                        <p:tgtEl>
                                          <p:spTgt spid="27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5">
                                            <p:txEl>
                                              <p:pRg st="1" end="1"/>
                                            </p:txEl>
                                          </p:spTgt>
                                        </p:tgtEl>
                                        <p:attrNameLst>
                                          <p:attrName>style.visibility</p:attrName>
                                        </p:attrNameLst>
                                      </p:cBhvr>
                                      <p:to>
                                        <p:strVal val="visible"/>
                                      </p:to>
                                    </p:set>
                                    <p:animEffect transition="in" filter="fade">
                                      <p:cBhvr>
                                        <p:cTn id="20" dur="500"/>
                                        <p:tgtEl>
                                          <p:spTgt spid="27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5">
                                            <p:txEl>
                                              <p:pRg st="2" end="2"/>
                                            </p:txEl>
                                          </p:spTgt>
                                        </p:tgtEl>
                                        <p:attrNameLst>
                                          <p:attrName>style.visibility</p:attrName>
                                        </p:attrNameLst>
                                      </p:cBhvr>
                                      <p:to>
                                        <p:strVal val="visible"/>
                                      </p:to>
                                    </p:set>
                                    <p:animEffect transition="in" filter="fade">
                                      <p:cBhvr>
                                        <p:cTn id="25" dur="500"/>
                                        <p:tgtEl>
                                          <p:spTgt spid="27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5">
                                            <p:txEl>
                                              <p:pRg st="3" end="3"/>
                                            </p:txEl>
                                          </p:spTgt>
                                        </p:tgtEl>
                                        <p:attrNameLst>
                                          <p:attrName>style.visibility</p:attrName>
                                        </p:attrNameLst>
                                      </p:cBhvr>
                                      <p:to>
                                        <p:strVal val="visible"/>
                                      </p:to>
                                    </p:set>
                                    <p:animEffect transition="in" filter="fade">
                                      <p:cBhvr>
                                        <p:cTn id="30" dur="500"/>
                                        <p:tgtEl>
                                          <p:spTgt spid="27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5">
                                            <p:txEl>
                                              <p:pRg st="4" end="4"/>
                                            </p:txEl>
                                          </p:spTgt>
                                        </p:tgtEl>
                                        <p:attrNameLst>
                                          <p:attrName>style.visibility</p:attrName>
                                        </p:attrNameLst>
                                      </p:cBhvr>
                                      <p:to>
                                        <p:strVal val="visible"/>
                                      </p:to>
                                    </p:set>
                                    <p:animEffect transition="in" filter="fade">
                                      <p:cBhvr>
                                        <p:cTn id="35" dur="500"/>
                                        <p:tgtEl>
                                          <p:spTgt spid="27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5">
                                            <p:txEl>
                                              <p:pRg st="5" end="5"/>
                                            </p:txEl>
                                          </p:spTgt>
                                        </p:tgtEl>
                                        <p:attrNameLst>
                                          <p:attrName>style.visibility</p:attrName>
                                        </p:attrNameLst>
                                      </p:cBhvr>
                                      <p:to>
                                        <p:strVal val="visible"/>
                                      </p:to>
                                    </p:set>
                                    <p:animEffect transition="in" filter="fade">
                                      <p:cBhvr>
                                        <p:cTn id="40" dur="500"/>
                                        <p:tgtEl>
                                          <p:spTgt spid="275">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5">
                                            <p:txEl>
                                              <p:pRg st="6" end="6"/>
                                            </p:txEl>
                                          </p:spTgt>
                                        </p:tgtEl>
                                        <p:attrNameLst>
                                          <p:attrName>style.visibility</p:attrName>
                                        </p:attrNameLst>
                                      </p:cBhvr>
                                      <p:to>
                                        <p:strVal val="visible"/>
                                      </p:to>
                                    </p:set>
                                    <p:animEffect transition="in" filter="fade">
                                      <p:cBhvr>
                                        <p:cTn id="45" dur="500"/>
                                        <p:tgtEl>
                                          <p:spTgt spid="275">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5">
                                            <p:txEl>
                                              <p:pRg st="7" end="7"/>
                                            </p:txEl>
                                          </p:spTgt>
                                        </p:tgtEl>
                                        <p:attrNameLst>
                                          <p:attrName>style.visibility</p:attrName>
                                        </p:attrNameLst>
                                      </p:cBhvr>
                                      <p:to>
                                        <p:strVal val="visible"/>
                                      </p:to>
                                    </p:set>
                                    <p:animEffect transition="in" filter="fade">
                                      <p:cBhvr>
                                        <p:cTn id="50" dur="500"/>
                                        <p:tgtEl>
                                          <p:spTgt spid="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81"/>
        <p:cNvGrpSpPr/>
        <p:nvPr/>
      </p:nvGrpSpPr>
      <p:grpSpPr>
        <a:xfrm>
          <a:off x="0" y="0"/>
          <a:ext cx="0" cy="0"/>
          <a:chOff x="0" y="0"/>
          <a:chExt cx="0" cy="0"/>
        </a:xfrm>
      </p:grpSpPr>
      <p:sp>
        <p:nvSpPr>
          <p:cNvPr id="282" name="Google Shape;282;p40"/>
          <p:cNvSpPr txBox="1">
            <a:spLocks noGrp="1"/>
          </p:cNvSpPr>
          <p:nvPr>
            <p:ph type="body" idx="4294967295"/>
          </p:nvPr>
        </p:nvSpPr>
        <p:spPr>
          <a:xfrm>
            <a:off x="95672" y="1340768"/>
            <a:ext cx="6648400" cy="496855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1"/>
              </a:buClr>
              <a:buSzPts val="2400"/>
              <a:buFont typeface="Arial"/>
              <a:buNone/>
            </a:pPr>
            <a:r>
              <a:rPr lang="en-US" sz="2400" b="0" i="0" u="none" strike="noStrike" cap="none" dirty="0">
                <a:solidFill>
                  <a:schemeClr val="dk1"/>
                </a:solidFill>
                <a:latin typeface="Arial"/>
                <a:ea typeface="Arial"/>
                <a:cs typeface="Arial"/>
                <a:sym typeface="Arial"/>
              </a:rPr>
              <a:t>Kids who are cyberbullied are more likely to:</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Arial"/>
                <a:cs typeface="Arial"/>
                <a:sym typeface="Arial"/>
              </a:rPr>
              <a:t>Skip school to avoid bullies in school</a:t>
            </a:r>
            <a:endParaRPr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Arial"/>
                <a:cs typeface="Arial"/>
                <a:sym typeface="Arial"/>
              </a:rPr>
              <a:t>Low self esteem.</a:t>
            </a:r>
            <a:endParaRPr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Arial"/>
                <a:cs typeface="Arial"/>
                <a:sym typeface="Arial"/>
              </a:rPr>
              <a:t>Receive poor grades</a:t>
            </a:r>
          </a:p>
          <a:p>
            <a:pPr marL="914400" lvl="0" indent="-914400">
              <a:lnSpc>
                <a:spcPct val="120000"/>
              </a:lnSpc>
              <a:spcBef>
                <a:spcPts val="0"/>
              </a:spcBef>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Be unwilling to attend school</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Loneliness</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Use alcohol and drugs</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Have more health problems</a:t>
            </a:r>
            <a:endParaRPr lang="en-US"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endParaRPr dirty="0"/>
          </a:p>
          <a:p>
            <a:pPr marL="228600" marR="0" lvl="0" indent="-762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a:p>
            <a:pPr marL="228600" marR="0" lvl="0" indent="-762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283" name="Google Shape;283;p40"/>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Effects of Cyber Bullying</a:t>
            </a:r>
            <a:endParaRPr sz="4000" dirty="0">
              <a:solidFill>
                <a:schemeClr val="bg1"/>
              </a:solidFill>
              <a:latin typeface="Helvetica" panose="020B0604020202020204" pitchFamily="34" charset="0"/>
              <a:cs typeface="Helvetica" panose="020B0604020202020204" pitchFamily="34" charset="0"/>
            </a:endParaRPr>
          </a:p>
        </p:txBody>
      </p:sp>
      <p:pic>
        <p:nvPicPr>
          <p:cNvPr id="2" name="Picture 1">
            <a:extLst>
              <a:ext uri="{FF2B5EF4-FFF2-40B4-BE49-F238E27FC236}">
                <a16:creationId xmlns:a16="http://schemas.microsoft.com/office/drawing/2014/main" id="{4BCC100D-1165-4979-8F23-474F963AAB22}"/>
              </a:ext>
            </a:extLst>
          </p:cNvPr>
          <p:cNvPicPr>
            <a:picLocks noChangeAspect="1"/>
          </p:cNvPicPr>
          <p:nvPr/>
        </p:nvPicPr>
        <p:blipFill>
          <a:blip r:embed="rId3"/>
          <a:stretch>
            <a:fillRect/>
          </a:stretch>
        </p:blipFill>
        <p:spPr>
          <a:xfrm>
            <a:off x="6152213" y="1319974"/>
            <a:ext cx="5944115" cy="4485290"/>
          </a:xfrm>
          <a:prstGeom prst="rect">
            <a:avLst/>
          </a:prstGeom>
        </p:spPr>
      </p:pic>
      <p:sp>
        <p:nvSpPr>
          <p:cNvPr id="4" name="Slide Number Placeholder 3">
            <a:extLst>
              <a:ext uri="{FF2B5EF4-FFF2-40B4-BE49-F238E27FC236}">
                <a16:creationId xmlns:a16="http://schemas.microsoft.com/office/drawing/2014/main" id="{1B117B07-EC50-49A6-8737-1455470EBB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pic>
        <p:nvPicPr>
          <p:cNvPr id="295" name="Google Shape;295;p42"/>
          <p:cNvPicPr preferRelativeResize="0"/>
          <p:nvPr/>
        </p:nvPicPr>
        <p:blipFill rotWithShape="1">
          <a:blip r:embed="rId3">
            <a:alphaModFix/>
          </a:blip>
          <a:srcRect/>
          <a:stretch/>
        </p:blipFill>
        <p:spPr>
          <a:xfrm>
            <a:off x="191344" y="260648"/>
            <a:ext cx="11809312" cy="6336704"/>
          </a:xfrm>
          <a:prstGeom prst="rect">
            <a:avLst/>
          </a:prstGeom>
          <a:noFill/>
          <a:ln>
            <a:noFill/>
          </a:ln>
        </p:spPr>
      </p:pic>
      <p:sp>
        <p:nvSpPr>
          <p:cNvPr id="296" name="Google Shape;296;p42"/>
          <p:cNvSpPr/>
          <p:nvPr/>
        </p:nvSpPr>
        <p:spPr>
          <a:xfrm>
            <a:off x="6781800" y="1905000"/>
            <a:ext cx="4769254"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i="0" u="none" strike="noStrike" cap="none">
                <a:solidFill>
                  <a:srgbClr val="C00000"/>
                </a:solidFill>
                <a:latin typeface="Cabin"/>
                <a:ea typeface="Cabin"/>
                <a:cs typeface="Cabin"/>
                <a:sym typeface="Cabin"/>
              </a:rPr>
              <a:t>CyberStalking</a:t>
            </a:r>
            <a:endParaRPr sz="5400" b="1" i="0" u="none" strike="noStrike" cap="none">
              <a:solidFill>
                <a:srgbClr val="C00000"/>
              </a:solidFill>
              <a:latin typeface="Cabin"/>
              <a:ea typeface="Cabin"/>
              <a:cs typeface="Cabin"/>
              <a:sym typeface="Cabin"/>
            </a:endParaRPr>
          </a:p>
        </p:txBody>
      </p:sp>
      <p:sp>
        <p:nvSpPr>
          <p:cNvPr id="3" name="Slide Number Placeholder 2">
            <a:extLst>
              <a:ext uri="{FF2B5EF4-FFF2-40B4-BE49-F238E27FC236}">
                <a16:creationId xmlns:a16="http://schemas.microsoft.com/office/drawing/2014/main" id="{2D80D1B0-76C9-459B-BC52-6E238D5EB4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2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3"/>
          <p:cNvSpPr txBox="1">
            <a:spLocks noGrp="1"/>
          </p:cNvSpPr>
          <p:nvPr>
            <p:ph type="body" idx="4294967295"/>
          </p:nvPr>
        </p:nvSpPr>
        <p:spPr>
          <a:xfrm>
            <a:off x="-20236" y="908720"/>
            <a:ext cx="12192000" cy="6235923"/>
          </a:xfrm>
          <a:prstGeom prst="rect">
            <a:avLst/>
          </a:prstGeom>
          <a:noFill/>
          <a:ln>
            <a:noFill/>
          </a:ln>
        </p:spPr>
        <p:txBody>
          <a:bodyPr spcFirstLastPara="1" wrap="square" lIns="91425" tIns="45700" rIns="91425" bIns="45700" anchor="t" anchorCtr="0">
            <a:noAutofit/>
          </a:bodyPr>
          <a:lstStyle/>
          <a:p>
            <a:pPr marL="738188" marR="0" lvl="0" indent="-738188" algn="l" rtl="0">
              <a:lnSpc>
                <a:spcPct val="10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ea typeface="Arial"/>
                <a:cs typeface="Arial"/>
                <a:sym typeface="Arial"/>
              </a:rPr>
              <a:t>Cyberstalking is a new form of computer related crime occurring in our society.</a:t>
            </a:r>
            <a:endParaRPr sz="2400" dirty="0"/>
          </a:p>
          <a:p>
            <a:pPr marL="738188" marR="0" lvl="0" indent="-738188" algn="l" rtl="0">
              <a:lnSpc>
                <a:spcPct val="10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ea typeface="Arial"/>
                <a:cs typeface="Arial"/>
                <a:sym typeface="Arial"/>
              </a:rPr>
              <a:t>It means when a person is followed or pursued online invading his/her privacy as his/her every move watched.</a:t>
            </a:r>
            <a:endParaRPr sz="2400" dirty="0"/>
          </a:p>
          <a:p>
            <a:pPr marL="738188" marR="0" lvl="0" indent="-738188" algn="l" rtl="0">
              <a:lnSpc>
                <a:spcPct val="10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002060"/>
                </a:solidFill>
                <a:ea typeface="Arial"/>
                <a:cs typeface="Arial"/>
                <a:sym typeface="Arial"/>
              </a:rPr>
              <a:t>It is a form of harassment that can disrupt the life of the victim and leave him/her feeling very afraid and threatened.</a:t>
            </a:r>
          </a:p>
          <a:p>
            <a:pPr marL="796925" lvl="0" indent="-796925">
              <a:lnSpc>
                <a:spcPct val="150000"/>
              </a:lnSpc>
              <a:spcBef>
                <a:spcPts val="0"/>
              </a:spcBef>
              <a:buClr>
                <a:schemeClr val="accent1"/>
              </a:buClr>
              <a:buSzPts val="2400"/>
              <a:buFont typeface="Noto Sans Symbols"/>
              <a:buChar char="➢"/>
            </a:pPr>
            <a:r>
              <a:rPr lang="en-US" sz="2400" b="1" dirty="0">
                <a:solidFill>
                  <a:srgbClr val="002060"/>
                </a:solidFill>
                <a:ea typeface="Arial"/>
                <a:cs typeface="Arial"/>
                <a:sym typeface="Arial"/>
              </a:rPr>
              <a:t>Cyberstalking usually occurs with women, who are stalked or harassed by men, or with children who are stalked by adult predators or pedophiles.</a:t>
            </a:r>
            <a:endParaRPr lang="en-US" sz="2400" dirty="0"/>
          </a:p>
          <a:p>
            <a:pPr marL="796925" lvl="0" indent="-796925">
              <a:lnSpc>
                <a:spcPct val="150000"/>
              </a:lnSpc>
              <a:buClr>
                <a:schemeClr val="accent1"/>
              </a:buClr>
              <a:buSzPts val="2400"/>
              <a:buFont typeface="Noto Sans Symbols"/>
              <a:buChar char="➢"/>
            </a:pPr>
            <a:r>
              <a:rPr lang="en-US" sz="2400" b="1" dirty="0">
                <a:solidFill>
                  <a:srgbClr val="002060"/>
                </a:solidFill>
                <a:ea typeface="Arial"/>
                <a:cs typeface="Arial"/>
                <a:sym typeface="Arial"/>
              </a:rPr>
              <a:t>Cyber Stalker need not have to leave their home to find, or harass their targets and has no fear of physically violence since they believe that they cannot be physically touched in cyberspace.</a:t>
            </a:r>
            <a:endParaRPr lang="en-US" sz="2400" dirty="0"/>
          </a:p>
          <a:p>
            <a:pPr marL="796925" lvl="0" indent="-796925">
              <a:lnSpc>
                <a:spcPct val="150000"/>
              </a:lnSpc>
              <a:buClr>
                <a:schemeClr val="accent1"/>
              </a:buClr>
              <a:buSzPts val="2400"/>
              <a:buFont typeface="Noto Sans Symbols"/>
              <a:buChar char="➢"/>
            </a:pPr>
            <a:r>
              <a:rPr lang="en-US" sz="2400" b="1" dirty="0">
                <a:solidFill>
                  <a:srgbClr val="002060"/>
                </a:solidFill>
                <a:ea typeface="Arial"/>
                <a:cs typeface="Arial"/>
                <a:sym typeface="Arial"/>
              </a:rPr>
              <a:t>They use Internet, e-mail and other electronic communication devices to stalk persons.</a:t>
            </a:r>
            <a:endParaRPr lang="en-US" sz="2400" dirty="0"/>
          </a:p>
          <a:p>
            <a:pPr marL="738188" marR="0" lvl="0" indent="-738188" algn="l" rtl="0">
              <a:lnSpc>
                <a:spcPct val="100000"/>
              </a:lnSpc>
              <a:spcBef>
                <a:spcPts val="1000"/>
              </a:spcBef>
              <a:spcAft>
                <a:spcPts val="0"/>
              </a:spcAft>
              <a:buClr>
                <a:schemeClr val="accent1"/>
              </a:buClr>
              <a:buSzPts val="2400"/>
              <a:buFont typeface="Wingdings" panose="05000000000000000000" pitchFamily="2" charset="2"/>
              <a:buChar char="v"/>
            </a:pPr>
            <a:endParaRPr sz="2400" dirty="0"/>
          </a:p>
        </p:txBody>
      </p:sp>
      <p:sp>
        <p:nvSpPr>
          <p:cNvPr id="302" name="Google Shape;302;p43"/>
          <p:cNvSpPr/>
          <p:nvPr/>
        </p:nvSpPr>
        <p:spPr>
          <a:xfrm>
            <a:off x="-20236" y="0"/>
            <a:ext cx="12192000" cy="764704"/>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i="0" u="none" strike="noStrike" cap="none" dirty="0">
                <a:solidFill>
                  <a:schemeClr val="bg1"/>
                </a:solidFill>
                <a:latin typeface="Helvetica" panose="020B0604020202020204" pitchFamily="34" charset="0"/>
                <a:ea typeface="Cabin"/>
                <a:cs typeface="Helvetica" panose="020B0604020202020204" pitchFamily="34" charset="0"/>
                <a:sym typeface="Cabin"/>
              </a:rPr>
              <a:t>Cyber Stalking</a:t>
            </a:r>
            <a:endParaRPr sz="44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7CB0D7BE-8B5C-4733-808D-AB55ED2F802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
                                            <p:txEl>
                                              <p:pRg st="0" end="0"/>
                                            </p:txEl>
                                          </p:spTgt>
                                        </p:tgtEl>
                                        <p:attrNameLst>
                                          <p:attrName>style.visibility</p:attrName>
                                        </p:attrNameLst>
                                      </p:cBhvr>
                                      <p:to>
                                        <p:strVal val="visible"/>
                                      </p:to>
                                    </p:set>
                                    <p:animEffect transition="in" filter="fade">
                                      <p:cBhvr>
                                        <p:cTn id="12" dur="500"/>
                                        <p:tgtEl>
                                          <p:spTgt spid="3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xEl>
                                              <p:pRg st="1" end="1"/>
                                            </p:txEl>
                                          </p:spTgt>
                                        </p:tgtEl>
                                        <p:attrNameLst>
                                          <p:attrName>style.visibility</p:attrName>
                                        </p:attrNameLst>
                                      </p:cBhvr>
                                      <p:to>
                                        <p:strVal val="visible"/>
                                      </p:to>
                                    </p:set>
                                    <p:animEffect transition="in" filter="fade">
                                      <p:cBhvr>
                                        <p:cTn id="17" dur="500"/>
                                        <p:tgtEl>
                                          <p:spTgt spid="30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1">
                                            <p:txEl>
                                              <p:pRg st="2" end="2"/>
                                            </p:txEl>
                                          </p:spTgt>
                                        </p:tgtEl>
                                        <p:attrNameLst>
                                          <p:attrName>style.visibility</p:attrName>
                                        </p:attrNameLst>
                                      </p:cBhvr>
                                      <p:to>
                                        <p:strVal val="visible"/>
                                      </p:to>
                                    </p:set>
                                    <p:animEffect transition="in" filter="fade">
                                      <p:cBhvr>
                                        <p:cTn id="22" dur="500"/>
                                        <p:tgtEl>
                                          <p:spTgt spid="30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1">
                                            <p:txEl>
                                              <p:pRg st="3" end="3"/>
                                            </p:txEl>
                                          </p:spTgt>
                                        </p:tgtEl>
                                        <p:attrNameLst>
                                          <p:attrName>style.visibility</p:attrName>
                                        </p:attrNameLst>
                                      </p:cBhvr>
                                      <p:to>
                                        <p:strVal val="visible"/>
                                      </p:to>
                                    </p:set>
                                    <p:animEffect transition="in" filter="fade">
                                      <p:cBhvr>
                                        <p:cTn id="27" dur="500"/>
                                        <p:tgtEl>
                                          <p:spTgt spid="30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1">
                                            <p:txEl>
                                              <p:pRg st="4" end="4"/>
                                            </p:txEl>
                                          </p:spTgt>
                                        </p:tgtEl>
                                        <p:attrNameLst>
                                          <p:attrName>style.visibility</p:attrName>
                                        </p:attrNameLst>
                                      </p:cBhvr>
                                      <p:to>
                                        <p:strVal val="visible"/>
                                      </p:to>
                                    </p:set>
                                    <p:animEffect transition="in" filter="fade">
                                      <p:cBhvr>
                                        <p:cTn id="32" dur="500"/>
                                        <p:tgtEl>
                                          <p:spTgt spid="30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1">
                                            <p:txEl>
                                              <p:pRg st="5" end="5"/>
                                            </p:txEl>
                                          </p:spTgt>
                                        </p:tgtEl>
                                        <p:attrNameLst>
                                          <p:attrName>style.visibility</p:attrName>
                                        </p:attrNameLst>
                                      </p:cBhvr>
                                      <p:to>
                                        <p:strVal val="visible"/>
                                      </p:to>
                                    </p:set>
                                    <p:animEffect transition="in" filter="fade">
                                      <p:cBhvr>
                                        <p:cTn id="37" dur="500"/>
                                        <p:tgtEl>
                                          <p:spTgt spid="30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sp>
        <p:nvSpPr>
          <p:cNvPr id="315" name="Google Shape;315;p45"/>
          <p:cNvSpPr txBox="1">
            <a:spLocks noGrp="1"/>
          </p:cNvSpPr>
          <p:nvPr>
            <p:ph type="body" idx="4294967295"/>
          </p:nvPr>
        </p:nvSpPr>
        <p:spPr>
          <a:xfrm>
            <a:off x="330324" y="1427162"/>
            <a:ext cx="11531352" cy="4003675"/>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1"/>
              </a:buClr>
              <a:buSzPts val="3200"/>
              <a:buFont typeface="Arial"/>
              <a:buNone/>
            </a:pPr>
            <a:r>
              <a:rPr lang="en-US" sz="3200" b="1" i="0" u="none" strike="noStrike" cap="none" dirty="0">
                <a:solidFill>
                  <a:srgbClr val="C00000"/>
                </a:solidFill>
                <a:latin typeface="Cabin"/>
                <a:ea typeface="Cabin"/>
                <a:cs typeface="Cabin"/>
                <a:sym typeface="Cabin"/>
              </a:rPr>
              <a:t>The core areas where the stalking takes place are</a:t>
            </a:r>
            <a:r>
              <a:rPr lang="en-US" sz="3200" b="0" i="0" u="none" strike="noStrike" cap="none" dirty="0">
                <a:solidFill>
                  <a:srgbClr val="C00000"/>
                </a:solidFill>
                <a:latin typeface="Cabin"/>
                <a:ea typeface="Cabin"/>
                <a:cs typeface="Cabin"/>
                <a:sym typeface="Cabin"/>
              </a:rPr>
              <a:t>;</a:t>
            </a:r>
            <a:endParaRPr dirty="0"/>
          </a:p>
          <a:p>
            <a:pPr marR="0" lvl="0" algn="l" rtl="0">
              <a:lnSpc>
                <a:spcPct val="120000"/>
              </a:lnSpc>
              <a:spcBef>
                <a:spcPts val="1000"/>
              </a:spcBef>
              <a:spcAft>
                <a:spcPts val="0"/>
              </a:spcAft>
              <a:buClr>
                <a:schemeClr val="accent1"/>
              </a:buClr>
              <a:buSzPts val="2800"/>
              <a:buFont typeface="Wingdings" panose="05000000000000000000" pitchFamily="2" charset="2"/>
              <a:buChar char="v"/>
            </a:pPr>
            <a:r>
              <a:rPr lang="en-US" sz="2800" b="0" i="0" u="none" strike="noStrike" cap="none" dirty="0">
                <a:solidFill>
                  <a:schemeClr val="dk1"/>
                </a:solidFill>
                <a:latin typeface="Cabin"/>
                <a:ea typeface="Cabin"/>
                <a:cs typeface="Cabin"/>
                <a:sym typeface="Cabin"/>
              </a:rPr>
              <a:t> </a:t>
            </a:r>
            <a:r>
              <a:rPr lang="en-US" sz="2800" b="0" i="0" u="none" strike="noStrike" cap="none" dirty="0">
                <a:solidFill>
                  <a:srgbClr val="002060"/>
                </a:solidFill>
                <a:latin typeface="Cabin"/>
                <a:ea typeface="Cabin"/>
                <a:cs typeface="Cabin"/>
                <a:sym typeface="Cabin"/>
              </a:rPr>
              <a:t>live chat rooms/flaming</a:t>
            </a:r>
            <a:endParaRPr dirty="0"/>
          </a:p>
          <a:p>
            <a:pPr marR="0" lvl="0" algn="l" rtl="0">
              <a:lnSpc>
                <a:spcPct val="120000"/>
              </a:lnSpc>
              <a:spcBef>
                <a:spcPts val="1000"/>
              </a:spcBef>
              <a:spcAft>
                <a:spcPts val="0"/>
              </a:spcAft>
              <a:buClr>
                <a:schemeClr val="accent1"/>
              </a:buClr>
              <a:buSzPts val="2800"/>
              <a:buFont typeface="Wingdings" panose="05000000000000000000" pitchFamily="2" charset="2"/>
              <a:buChar char="v"/>
            </a:pPr>
            <a:r>
              <a:rPr lang="en-US" sz="2800" b="0" i="0" u="none" strike="noStrike" cap="none" dirty="0">
                <a:solidFill>
                  <a:srgbClr val="002060"/>
                </a:solidFill>
                <a:latin typeface="Cabin"/>
                <a:ea typeface="Cabin"/>
                <a:cs typeface="Cabin"/>
                <a:sym typeface="Cabin"/>
              </a:rPr>
              <a:t> e-mail,</a:t>
            </a:r>
            <a:endParaRPr dirty="0"/>
          </a:p>
          <a:p>
            <a:pPr marR="0" lvl="0" algn="l" rtl="0">
              <a:lnSpc>
                <a:spcPct val="120000"/>
              </a:lnSpc>
              <a:spcBef>
                <a:spcPts val="1000"/>
              </a:spcBef>
              <a:spcAft>
                <a:spcPts val="0"/>
              </a:spcAft>
              <a:buClr>
                <a:schemeClr val="accent1"/>
              </a:buClr>
              <a:buSzPts val="2800"/>
              <a:buFont typeface="Wingdings" panose="05000000000000000000" pitchFamily="2" charset="2"/>
              <a:buChar char="v"/>
            </a:pPr>
            <a:r>
              <a:rPr lang="en-US" sz="2800" b="0" i="0" u="none" strike="noStrike" cap="none" dirty="0">
                <a:solidFill>
                  <a:srgbClr val="002060"/>
                </a:solidFill>
                <a:latin typeface="Cabin"/>
                <a:ea typeface="Cabin"/>
                <a:cs typeface="Cabin"/>
                <a:sym typeface="Cabin"/>
              </a:rPr>
              <a:t>discussion forums and</a:t>
            </a:r>
            <a:endParaRPr dirty="0"/>
          </a:p>
          <a:p>
            <a:pPr marR="0" lvl="0" algn="l" rtl="0">
              <a:lnSpc>
                <a:spcPct val="120000"/>
              </a:lnSpc>
              <a:spcBef>
                <a:spcPts val="1000"/>
              </a:spcBef>
              <a:spcAft>
                <a:spcPts val="0"/>
              </a:spcAft>
              <a:buClr>
                <a:schemeClr val="accent1"/>
              </a:buClr>
              <a:buSzPts val="2800"/>
              <a:buFont typeface="Wingdings" panose="05000000000000000000" pitchFamily="2" charset="2"/>
              <a:buChar char="v"/>
            </a:pPr>
            <a:r>
              <a:rPr lang="en-US" sz="2800" b="0" i="0" u="none" strike="noStrike" cap="none" dirty="0">
                <a:solidFill>
                  <a:srgbClr val="002060"/>
                </a:solidFill>
                <a:latin typeface="Cabin"/>
                <a:ea typeface="Cabin"/>
                <a:cs typeface="Cabin"/>
                <a:sym typeface="Cabin"/>
              </a:rPr>
              <a:t>message boards.</a:t>
            </a:r>
            <a:endParaRPr dirty="0"/>
          </a:p>
        </p:txBody>
      </p:sp>
      <p:sp>
        <p:nvSpPr>
          <p:cNvPr id="316" name="Google Shape;316;p45"/>
          <p:cNvSpPr/>
          <p:nvPr/>
        </p:nvSpPr>
        <p:spPr>
          <a:xfrm>
            <a:off x="119336" y="0"/>
            <a:ext cx="12072664" cy="764704"/>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Cyber Stalking</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2AF4A4A3-57EF-468D-9EB6-86019C3C8A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10" presetClass="entr" presetSubtype="0" fill="hold" nodeType="withEffect">
                                  <p:stCondLst>
                                    <p:cond delay="0"/>
                                  </p:stCondLst>
                                  <p:childTnLst>
                                    <p:set>
                                      <p:cBhvr>
                                        <p:cTn id="9" dur="1" fill="hold">
                                          <p:stCondLst>
                                            <p:cond delay="0"/>
                                          </p:stCondLst>
                                        </p:cTn>
                                        <p:tgtEl>
                                          <p:spTgt spid="315">
                                            <p:txEl>
                                              <p:pRg st="0" end="0"/>
                                            </p:txEl>
                                          </p:spTgt>
                                        </p:tgtEl>
                                        <p:attrNameLst>
                                          <p:attrName>style.visibility</p:attrName>
                                        </p:attrNameLst>
                                      </p:cBhvr>
                                      <p:to>
                                        <p:strVal val="visible"/>
                                      </p:to>
                                    </p:set>
                                    <p:animEffect transition="in" filter="fade">
                                      <p:cBhvr>
                                        <p:cTn id="10" dur="500"/>
                                        <p:tgtEl>
                                          <p:spTgt spid="31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5">
                                            <p:txEl>
                                              <p:pRg st="1" end="1"/>
                                            </p:txEl>
                                          </p:spTgt>
                                        </p:tgtEl>
                                        <p:attrNameLst>
                                          <p:attrName>style.visibility</p:attrName>
                                        </p:attrNameLst>
                                      </p:cBhvr>
                                      <p:to>
                                        <p:strVal val="visible"/>
                                      </p:to>
                                    </p:set>
                                    <p:animEffect transition="in" filter="fade">
                                      <p:cBhvr>
                                        <p:cTn id="13" dur="500"/>
                                        <p:tgtEl>
                                          <p:spTgt spid="315">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5">
                                            <p:txEl>
                                              <p:pRg st="2" end="2"/>
                                            </p:txEl>
                                          </p:spTgt>
                                        </p:tgtEl>
                                        <p:attrNameLst>
                                          <p:attrName>style.visibility</p:attrName>
                                        </p:attrNameLst>
                                      </p:cBhvr>
                                      <p:to>
                                        <p:strVal val="visible"/>
                                      </p:to>
                                    </p:set>
                                    <p:animEffect transition="in" filter="fade">
                                      <p:cBhvr>
                                        <p:cTn id="16" dur="500"/>
                                        <p:tgtEl>
                                          <p:spTgt spid="315">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5">
                                            <p:txEl>
                                              <p:pRg st="3" end="3"/>
                                            </p:txEl>
                                          </p:spTgt>
                                        </p:tgtEl>
                                        <p:attrNameLst>
                                          <p:attrName>style.visibility</p:attrName>
                                        </p:attrNameLst>
                                      </p:cBhvr>
                                      <p:to>
                                        <p:strVal val="visible"/>
                                      </p:to>
                                    </p:set>
                                    <p:animEffect transition="in" filter="fade">
                                      <p:cBhvr>
                                        <p:cTn id="19" dur="500"/>
                                        <p:tgtEl>
                                          <p:spTgt spid="315">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5">
                                            <p:txEl>
                                              <p:pRg st="4" end="4"/>
                                            </p:txEl>
                                          </p:spTgt>
                                        </p:tgtEl>
                                        <p:attrNameLst>
                                          <p:attrName>style.visibility</p:attrName>
                                        </p:attrNameLst>
                                      </p:cBhvr>
                                      <p:to>
                                        <p:strVal val="visible"/>
                                      </p:to>
                                    </p:set>
                                    <p:animEffect transition="in" filter="fade">
                                      <p:cBhvr>
                                        <p:cTn id="22" dur="500"/>
                                        <p:tgtEl>
                                          <p:spTgt spid="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46"/>
          <p:cNvSpPr txBox="1">
            <a:spLocks noGrp="1"/>
          </p:cNvSpPr>
          <p:nvPr>
            <p:ph type="body" idx="4294967295"/>
          </p:nvPr>
        </p:nvSpPr>
        <p:spPr>
          <a:xfrm>
            <a:off x="0" y="2133600"/>
            <a:ext cx="9601200" cy="4003675"/>
          </a:xfrm>
          <a:prstGeom prst="rect">
            <a:avLst/>
          </a:prstGeom>
          <a:noFill/>
          <a:ln>
            <a:noFill/>
          </a:ln>
        </p:spPr>
        <p:txBody>
          <a:bodyPr spcFirstLastPara="1" wrap="square" lIns="91425" tIns="45700" rIns="91425" bIns="45700" anchor="t" anchorCtr="0">
            <a:noAutofit/>
          </a:bodyPr>
          <a:lstStyle/>
          <a:p>
            <a:pPr marR="0" lvl="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FF0000"/>
                </a:solidFill>
                <a:latin typeface="Arial"/>
                <a:ea typeface="Arial"/>
                <a:cs typeface="Arial"/>
                <a:sym typeface="Arial"/>
              </a:rPr>
              <a:t>Safe Surfing Practices</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Browse Security and issues</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Email Hacking and security</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Downloading Software’s/Application</a:t>
            </a:r>
            <a:endParaRPr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FF0000"/>
                </a:solidFill>
                <a:latin typeface="Arial"/>
                <a:ea typeface="Arial"/>
                <a:cs typeface="Arial"/>
                <a:sym typeface="Arial"/>
              </a:rPr>
              <a:t>Social networking sites</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Cyber Stalking</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Cyber Bullying</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Security features for popular Apps like Facebook, YouTube etc.</a:t>
            </a:r>
            <a:endParaRPr sz="2400" b="0" i="0" u="none" strike="noStrike" cap="none" dirty="0">
              <a:solidFill>
                <a:schemeClr val="dk1"/>
              </a:solidFill>
              <a:latin typeface="Arial"/>
              <a:ea typeface="Arial"/>
              <a:cs typeface="Arial"/>
              <a:sym typeface="Arial"/>
            </a:endParaRPr>
          </a:p>
        </p:txBody>
      </p:sp>
      <p:sp>
        <p:nvSpPr>
          <p:cNvPr id="323" name="Google Shape;323;p46"/>
          <p:cNvSpPr/>
          <p:nvPr/>
        </p:nvSpPr>
        <p:spPr>
          <a:xfrm>
            <a:off x="0" y="0"/>
            <a:ext cx="12191999" cy="18716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i="0" u="none" strike="noStrike" cap="none" dirty="0">
                <a:solidFill>
                  <a:srgbClr val="00B0F0"/>
                </a:solidFill>
                <a:latin typeface="Cabin"/>
                <a:ea typeface="Cabin"/>
                <a:cs typeface="Cabin"/>
                <a:sym typeface="Cabin"/>
              </a:rPr>
              <a:t>Area prone to cyber crime and</a:t>
            </a:r>
            <a:endParaRPr sz="1600" dirty="0"/>
          </a:p>
          <a:p>
            <a:pPr marL="0" marR="0" lvl="0" indent="0" algn="l" rtl="0">
              <a:spcBef>
                <a:spcPts val="0"/>
              </a:spcBef>
              <a:spcAft>
                <a:spcPts val="0"/>
              </a:spcAft>
              <a:buNone/>
            </a:pPr>
            <a:r>
              <a:rPr lang="en-US" sz="4800" b="1" dirty="0">
                <a:solidFill>
                  <a:srgbClr val="00B0F0"/>
                </a:solidFill>
                <a:latin typeface="Cabin"/>
                <a:ea typeface="Cabin"/>
                <a:cs typeface="Cabin"/>
                <a:sym typeface="Cabin"/>
              </a:rPr>
              <a:t> should be secured</a:t>
            </a:r>
            <a:endParaRPr sz="1600" dirty="0"/>
          </a:p>
        </p:txBody>
      </p:sp>
      <p:pic>
        <p:nvPicPr>
          <p:cNvPr id="324" name="Google Shape;324;p46"/>
          <p:cNvPicPr preferRelativeResize="0"/>
          <p:nvPr/>
        </p:nvPicPr>
        <p:blipFill rotWithShape="1">
          <a:blip r:embed="rId3">
            <a:alphaModFix/>
          </a:blip>
          <a:srcRect/>
          <a:stretch/>
        </p:blipFill>
        <p:spPr>
          <a:xfrm>
            <a:off x="7315200" y="1219200"/>
            <a:ext cx="4391186" cy="2590800"/>
          </a:xfrm>
          <a:prstGeom prst="rect">
            <a:avLst/>
          </a:prstGeom>
          <a:noFill/>
          <a:ln>
            <a:noFill/>
          </a:ln>
        </p:spPr>
      </p:pic>
      <p:sp>
        <p:nvSpPr>
          <p:cNvPr id="3" name="Slide Number Placeholder 2">
            <a:extLst>
              <a:ext uri="{FF2B5EF4-FFF2-40B4-BE49-F238E27FC236}">
                <a16:creationId xmlns:a16="http://schemas.microsoft.com/office/drawing/2014/main" id="{E35E5C18-FBD4-4365-96CA-7EB24F3D59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par>
                                <p:cTn id="8" presetID="10" presetClass="entr" presetSubtype="0" fill="hold" nodeType="withEffect">
                                  <p:stCondLst>
                                    <p:cond delay="0"/>
                                  </p:stCondLst>
                                  <p:childTnLst>
                                    <p:set>
                                      <p:cBhvr>
                                        <p:cTn id="9" dur="1" fill="hold">
                                          <p:stCondLst>
                                            <p:cond delay="0"/>
                                          </p:stCondLst>
                                        </p:cTn>
                                        <p:tgtEl>
                                          <p:spTgt spid="324"/>
                                        </p:tgtEl>
                                        <p:attrNameLst>
                                          <p:attrName>style.visibility</p:attrName>
                                        </p:attrNameLst>
                                      </p:cBhvr>
                                      <p:to>
                                        <p:strVal val="visible"/>
                                      </p:to>
                                    </p:set>
                                    <p:animEffect transition="in" filter="fade">
                                      <p:cBhvr>
                                        <p:cTn id="10" dur="500"/>
                                        <p:tgtEl>
                                          <p:spTgt spid="3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2">
                                            <p:txEl>
                                              <p:pRg st="0" end="0"/>
                                            </p:txEl>
                                          </p:spTgt>
                                        </p:tgtEl>
                                        <p:attrNameLst>
                                          <p:attrName>style.visibility</p:attrName>
                                        </p:attrNameLst>
                                      </p:cBhvr>
                                      <p:to>
                                        <p:strVal val="visible"/>
                                      </p:to>
                                    </p:set>
                                    <p:animEffect transition="in" filter="fade">
                                      <p:cBhvr>
                                        <p:cTn id="15" dur="500"/>
                                        <p:tgtEl>
                                          <p:spTgt spid="32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2">
                                            <p:txEl>
                                              <p:pRg st="1" end="1"/>
                                            </p:txEl>
                                          </p:spTgt>
                                        </p:tgtEl>
                                        <p:attrNameLst>
                                          <p:attrName>style.visibility</p:attrName>
                                        </p:attrNameLst>
                                      </p:cBhvr>
                                      <p:to>
                                        <p:strVal val="visible"/>
                                      </p:to>
                                    </p:set>
                                    <p:animEffect transition="in" filter="fade">
                                      <p:cBhvr>
                                        <p:cTn id="20" dur="500"/>
                                        <p:tgtEl>
                                          <p:spTgt spid="32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2">
                                            <p:txEl>
                                              <p:pRg st="2" end="2"/>
                                            </p:txEl>
                                          </p:spTgt>
                                        </p:tgtEl>
                                        <p:attrNameLst>
                                          <p:attrName>style.visibility</p:attrName>
                                        </p:attrNameLst>
                                      </p:cBhvr>
                                      <p:to>
                                        <p:strVal val="visible"/>
                                      </p:to>
                                    </p:set>
                                    <p:animEffect transition="in" filter="fade">
                                      <p:cBhvr>
                                        <p:cTn id="25" dur="500"/>
                                        <p:tgtEl>
                                          <p:spTgt spid="32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2">
                                            <p:txEl>
                                              <p:pRg st="3" end="3"/>
                                            </p:txEl>
                                          </p:spTgt>
                                        </p:tgtEl>
                                        <p:attrNameLst>
                                          <p:attrName>style.visibility</p:attrName>
                                        </p:attrNameLst>
                                      </p:cBhvr>
                                      <p:to>
                                        <p:strVal val="visible"/>
                                      </p:to>
                                    </p:set>
                                    <p:animEffect transition="in" filter="fade">
                                      <p:cBhvr>
                                        <p:cTn id="30" dur="500"/>
                                        <p:tgtEl>
                                          <p:spTgt spid="32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2">
                                            <p:txEl>
                                              <p:pRg st="4" end="4"/>
                                            </p:txEl>
                                          </p:spTgt>
                                        </p:tgtEl>
                                        <p:attrNameLst>
                                          <p:attrName>style.visibility</p:attrName>
                                        </p:attrNameLst>
                                      </p:cBhvr>
                                      <p:to>
                                        <p:strVal val="visible"/>
                                      </p:to>
                                    </p:set>
                                    <p:animEffect transition="in" filter="fade">
                                      <p:cBhvr>
                                        <p:cTn id="35" dur="500"/>
                                        <p:tgtEl>
                                          <p:spTgt spid="322">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2">
                                            <p:txEl>
                                              <p:pRg st="5" end="5"/>
                                            </p:txEl>
                                          </p:spTgt>
                                        </p:tgtEl>
                                        <p:attrNameLst>
                                          <p:attrName>style.visibility</p:attrName>
                                        </p:attrNameLst>
                                      </p:cBhvr>
                                      <p:to>
                                        <p:strVal val="visible"/>
                                      </p:to>
                                    </p:set>
                                    <p:animEffect transition="in" filter="fade">
                                      <p:cBhvr>
                                        <p:cTn id="40" dur="500"/>
                                        <p:tgtEl>
                                          <p:spTgt spid="32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22">
                                            <p:txEl>
                                              <p:pRg st="6" end="6"/>
                                            </p:txEl>
                                          </p:spTgt>
                                        </p:tgtEl>
                                        <p:attrNameLst>
                                          <p:attrName>style.visibility</p:attrName>
                                        </p:attrNameLst>
                                      </p:cBhvr>
                                      <p:to>
                                        <p:strVal val="visible"/>
                                      </p:to>
                                    </p:set>
                                    <p:animEffect transition="in" filter="fade">
                                      <p:cBhvr>
                                        <p:cTn id="45" dur="500"/>
                                        <p:tgtEl>
                                          <p:spTgt spid="322">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2">
                                            <p:txEl>
                                              <p:pRg st="7" end="7"/>
                                            </p:txEl>
                                          </p:spTgt>
                                        </p:tgtEl>
                                        <p:attrNameLst>
                                          <p:attrName>style.visibility</p:attrName>
                                        </p:attrNameLst>
                                      </p:cBhvr>
                                      <p:to>
                                        <p:strVal val="visible"/>
                                      </p:to>
                                    </p:set>
                                    <p:animEffect transition="in" filter="fade">
                                      <p:cBhvr>
                                        <p:cTn id="50" dur="500"/>
                                        <p:tgtEl>
                                          <p:spTgt spid="3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7"/>
          <p:cNvSpPr txBox="1">
            <a:spLocks noGrp="1"/>
          </p:cNvSpPr>
          <p:nvPr>
            <p:ph type="body" idx="4294967295"/>
          </p:nvPr>
        </p:nvSpPr>
        <p:spPr>
          <a:xfrm>
            <a:off x="263352" y="1124744"/>
            <a:ext cx="11928648" cy="5241131"/>
          </a:xfrm>
          <a:prstGeom prst="rect">
            <a:avLst/>
          </a:prstGeom>
          <a:noFill/>
          <a:ln>
            <a:noFill/>
          </a:ln>
        </p:spPr>
        <p:txBody>
          <a:bodyPr spcFirstLastPara="1" wrap="square" lIns="91425" tIns="45700" rIns="91425" bIns="45700" anchor="t" anchorCtr="0">
            <a:noAutofit/>
          </a:bodyPr>
          <a:lstStyle/>
          <a:p>
            <a:pPr marR="0" lvl="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rgbClr val="FF0000"/>
                </a:solidFill>
                <a:latin typeface="Arial"/>
                <a:ea typeface="Arial"/>
                <a:cs typeface="Arial"/>
                <a:sym typeface="Arial"/>
              </a:rPr>
              <a:t> Mobile Social Media</a:t>
            </a:r>
            <a:endParaRPr dirty="0"/>
          </a:p>
          <a:p>
            <a:pPr marL="855663" marR="0" lvl="1" indent="-39846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Smartphones and securities</a:t>
            </a:r>
            <a:endParaRPr dirty="0"/>
          </a:p>
          <a:p>
            <a:pPr marL="855663" marR="0" lvl="1" indent="-39846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Popular Apps like </a:t>
            </a:r>
            <a:r>
              <a:rPr lang="en-US" sz="2200" b="1" i="0" u="none" strike="noStrike" cap="none" dirty="0" err="1">
                <a:solidFill>
                  <a:srgbClr val="002060"/>
                </a:solidFill>
                <a:latin typeface="Arial"/>
                <a:ea typeface="Arial"/>
                <a:cs typeface="Arial"/>
                <a:sym typeface="Arial"/>
              </a:rPr>
              <a:t>whatsapp,Viber,Instagram</a:t>
            </a:r>
            <a:r>
              <a:rPr lang="en-US" sz="2200" b="1" i="0" u="none" strike="noStrike" cap="none" dirty="0">
                <a:solidFill>
                  <a:srgbClr val="002060"/>
                </a:solidFill>
                <a:latin typeface="Arial"/>
                <a:ea typeface="Arial"/>
                <a:cs typeface="Arial"/>
                <a:sym typeface="Arial"/>
              </a:rPr>
              <a:t> </a:t>
            </a:r>
            <a:r>
              <a:rPr lang="en-US" sz="2200" b="1" i="0" u="none" strike="noStrike" cap="none" dirty="0" err="1">
                <a:solidFill>
                  <a:srgbClr val="002060"/>
                </a:solidFill>
                <a:latin typeface="Arial"/>
                <a:ea typeface="Arial"/>
                <a:cs typeface="Arial"/>
                <a:sym typeface="Arial"/>
              </a:rPr>
              <a:t>etc</a:t>
            </a:r>
            <a:endParaRPr sz="2200" b="1" i="0" u="none" strike="noStrike" cap="none" dirty="0">
              <a:solidFill>
                <a:srgbClr val="002060"/>
              </a:solidFill>
              <a:latin typeface="Arial"/>
              <a:ea typeface="Arial"/>
              <a:cs typeface="Arial"/>
              <a:sym typeface="Arial"/>
            </a:endParaRPr>
          </a:p>
          <a:p>
            <a:pPr marL="855663" marR="0" lvl="1" indent="-39846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Threats and Securities</a:t>
            </a:r>
            <a:endParaRPr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FF0000"/>
                </a:solidFill>
                <a:latin typeface="Arial"/>
                <a:ea typeface="Arial"/>
                <a:cs typeface="Arial"/>
                <a:sym typeface="Arial"/>
              </a:rPr>
              <a:t> E-commerce Securities</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Online shopping and banking</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Debit/credit cards threats and securities</a:t>
            </a:r>
            <a:endParaRPr dirty="0"/>
          </a:p>
          <a:p>
            <a:pPr marL="914400" marR="0" lvl="1" indent="-457200"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rgbClr val="002060"/>
                </a:solidFill>
                <a:latin typeface="Arial"/>
                <a:ea typeface="Arial"/>
                <a:cs typeface="Arial"/>
                <a:sym typeface="Arial"/>
              </a:rPr>
              <a:t>Frauds and securities</a:t>
            </a:r>
            <a:endParaRPr dirty="0"/>
          </a:p>
        </p:txBody>
      </p:sp>
      <p:sp>
        <p:nvSpPr>
          <p:cNvPr id="330" name="Google Shape;330;p47"/>
          <p:cNvSpPr/>
          <p:nvPr/>
        </p:nvSpPr>
        <p:spPr>
          <a:xfrm>
            <a:off x="-1" y="0"/>
            <a:ext cx="12191999"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solidFill>
                  <a:schemeClr val="bg1"/>
                </a:solidFill>
                <a:latin typeface="Helvetica" panose="020B0604020202020204" pitchFamily="34" charset="0"/>
                <a:ea typeface="Cabin"/>
                <a:cs typeface="Helvetica" panose="020B0604020202020204" pitchFamily="34" charset="0"/>
                <a:sym typeface="Cabin"/>
              </a:rPr>
              <a:t>Area prone to cyber crime and should be secured</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6C920021-356F-428F-9FAF-4FA39DC241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xEl>
                                              <p:pRg st="0" end="0"/>
                                            </p:txEl>
                                          </p:spTgt>
                                        </p:tgtEl>
                                        <p:attrNameLst>
                                          <p:attrName>style.visibility</p:attrName>
                                        </p:attrNameLst>
                                      </p:cBhvr>
                                      <p:to>
                                        <p:strVal val="visible"/>
                                      </p:to>
                                    </p:set>
                                    <p:animEffect transition="in" filter="fade">
                                      <p:cBhvr>
                                        <p:cTn id="12" dur="500"/>
                                        <p:tgtEl>
                                          <p:spTgt spid="3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9">
                                            <p:txEl>
                                              <p:pRg st="1" end="1"/>
                                            </p:txEl>
                                          </p:spTgt>
                                        </p:tgtEl>
                                        <p:attrNameLst>
                                          <p:attrName>style.visibility</p:attrName>
                                        </p:attrNameLst>
                                      </p:cBhvr>
                                      <p:to>
                                        <p:strVal val="visible"/>
                                      </p:to>
                                    </p:set>
                                    <p:animEffect transition="in" filter="fade">
                                      <p:cBhvr>
                                        <p:cTn id="17" dur="500"/>
                                        <p:tgtEl>
                                          <p:spTgt spid="32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9">
                                            <p:txEl>
                                              <p:pRg st="2" end="2"/>
                                            </p:txEl>
                                          </p:spTgt>
                                        </p:tgtEl>
                                        <p:attrNameLst>
                                          <p:attrName>style.visibility</p:attrName>
                                        </p:attrNameLst>
                                      </p:cBhvr>
                                      <p:to>
                                        <p:strVal val="visible"/>
                                      </p:to>
                                    </p:set>
                                    <p:animEffect transition="in" filter="fade">
                                      <p:cBhvr>
                                        <p:cTn id="22" dur="500"/>
                                        <p:tgtEl>
                                          <p:spTgt spid="32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9">
                                            <p:txEl>
                                              <p:pRg st="3" end="3"/>
                                            </p:txEl>
                                          </p:spTgt>
                                        </p:tgtEl>
                                        <p:attrNameLst>
                                          <p:attrName>style.visibility</p:attrName>
                                        </p:attrNameLst>
                                      </p:cBhvr>
                                      <p:to>
                                        <p:strVal val="visible"/>
                                      </p:to>
                                    </p:set>
                                    <p:animEffect transition="in" filter="fade">
                                      <p:cBhvr>
                                        <p:cTn id="27" dur="500"/>
                                        <p:tgtEl>
                                          <p:spTgt spid="32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9">
                                            <p:txEl>
                                              <p:pRg st="4" end="4"/>
                                            </p:txEl>
                                          </p:spTgt>
                                        </p:tgtEl>
                                        <p:attrNameLst>
                                          <p:attrName>style.visibility</p:attrName>
                                        </p:attrNameLst>
                                      </p:cBhvr>
                                      <p:to>
                                        <p:strVal val="visible"/>
                                      </p:to>
                                    </p:set>
                                    <p:animEffect transition="in" filter="fade">
                                      <p:cBhvr>
                                        <p:cTn id="32" dur="500"/>
                                        <p:tgtEl>
                                          <p:spTgt spid="32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9">
                                            <p:txEl>
                                              <p:pRg st="5" end="5"/>
                                            </p:txEl>
                                          </p:spTgt>
                                        </p:tgtEl>
                                        <p:attrNameLst>
                                          <p:attrName>style.visibility</p:attrName>
                                        </p:attrNameLst>
                                      </p:cBhvr>
                                      <p:to>
                                        <p:strVal val="visible"/>
                                      </p:to>
                                    </p:set>
                                    <p:animEffect transition="in" filter="fade">
                                      <p:cBhvr>
                                        <p:cTn id="37" dur="500"/>
                                        <p:tgtEl>
                                          <p:spTgt spid="32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9">
                                            <p:txEl>
                                              <p:pRg st="6" end="6"/>
                                            </p:txEl>
                                          </p:spTgt>
                                        </p:tgtEl>
                                        <p:attrNameLst>
                                          <p:attrName>style.visibility</p:attrName>
                                        </p:attrNameLst>
                                      </p:cBhvr>
                                      <p:to>
                                        <p:strVal val="visible"/>
                                      </p:to>
                                    </p:set>
                                    <p:animEffect transition="in" filter="fade">
                                      <p:cBhvr>
                                        <p:cTn id="42" dur="500"/>
                                        <p:tgtEl>
                                          <p:spTgt spid="32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9">
                                            <p:txEl>
                                              <p:pRg st="7" end="7"/>
                                            </p:txEl>
                                          </p:spTgt>
                                        </p:tgtEl>
                                        <p:attrNameLst>
                                          <p:attrName>style.visibility</p:attrName>
                                        </p:attrNameLst>
                                      </p:cBhvr>
                                      <p:to>
                                        <p:strVal val="visible"/>
                                      </p:to>
                                    </p:set>
                                    <p:animEffect transition="in" filter="fade">
                                      <p:cBhvr>
                                        <p:cTn id="47" dur="500"/>
                                        <p:tgtEl>
                                          <p:spTgt spid="3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15"/>
          <p:cNvSpPr txBox="1"/>
          <p:nvPr/>
        </p:nvSpPr>
        <p:spPr>
          <a:xfrm>
            <a:off x="0" y="1340768"/>
            <a:ext cx="12191999" cy="5359896"/>
          </a:xfrm>
          <a:prstGeom prst="rect">
            <a:avLst/>
          </a:prstGeom>
          <a:noFill/>
          <a:ln>
            <a:noFill/>
          </a:ln>
        </p:spPr>
        <p:txBody>
          <a:bodyPr spcFirstLastPara="1" wrap="square" lIns="91425" tIns="45700" rIns="91425" bIns="45700" anchor="t" anchorCtr="0">
            <a:noAutofit/>
          </a:bodyPr>
          <a:lstStyle/>
          <a:p>
            <a:pPr marL="465138" marR="0" lvl="1" indent="-465138" algn="ctr" rtl="0">
              <a:lnSpc>
                <a:spcPct val="80000"/>
              </a:lnSpc>
              <a:spcBef>
                <a:spcPts val="0"/>
              </a:spcBef>
              <a:spcAft>
                <a:spcPts val="0"/>
              </a:spcAft>
              <a:buClr>
                <a:srgbClr val="C00000"/>
              </a:buClr>
              <a:buSzPts val="2590"/>
              <a:buFont typeface="Wingdings" panose="05000000000000000000" pitchFamily="2" charset="2"/>
              <a:buChar char="v"/>
            </a:pPr>
            <a:r>
              <a:rPr lang="en-US" sz="2590" b="1" i="0" u="none" strike="noStrike" cap="none" dirty="0">
                <a:solidFill>
                  <a:srgbClr val="C00000"/>
                </a:solidFill>
                <a:latin typeface="Lustria"/>
                <a:ea typeface="Lustria"/>
                <a:cs typeface="Lustria"/>
                <a:sym typeface="Lustria"/>
              </a:rPr>
              <a:t>Need of Cyber Law</a:t>
            </a:r>
            <a:endParaRPr dirty="0"/>
          </a:p>
          <a:p>
            <a:pPr marL="465138" marR="0" lvl="1" indent="-465138" algn="ctr" rtl="0">
              <a:lnSpc>
                <a:spcPct val="80000"/>
              </a:lnSpc>
              <a:spcBef>
                <a:spcPts val="518"/>
              </a:spcBef>
              <a:spcAft>
                <a:spcPts val="0"/>
              </a:spcAft>
              <a:buFont typeface="Wingdings" panose="05000000000000000000" pitchFamily="2" charset="2"/>
              <a:buChar char="v"/>
            </a:pPr>
            <a:endParaRPr sz="2590" b="1" i="0" u="none" strike="noStrike" cap="none" dirty="0">
              <a:solidFill>
                <a:srgbClr val="C00000"/>
              </a:solidFill>
              <a:latin typeface="Lustria"/>
              <a:ea typeface="Lustria"/>
              <a:cs typeface="Lustria"/>
              <a:sym typeface="Lustria"/>
            </a:endParaRPr>
          </a:p>
          <a:p>
            <a:pPr marL="465138" marR="0" lvl="1" indent="-465138" algn="ctr" rtl="0">
              <a:lnSpc>
                <a:spcPct val="80000"/>
              </a:lnSpc>
              <a:spcBef>
                <a:spcPts val="518"/>
              </a:spcBef>
              <a:spcAft>
                <a:spcPts val="0"/>
              </a:spcAft>
              <a:buClr>
                <a:srgbClr val="C00000"/>
              </a:buClr>
              <a:buSzPts val="2590"/>
              <a:buFont typeface="Wingdings" panose="05000000000000000000" pitchFamily="2" charset="2"/>
              <a:buChar char="v"/>
            </a:pPr>
            <a:r>
              <a:rPr lang="en-US" sz="2590" b="1" i="0" u="none" strike="noStrike" cap="none" dirty="0">
                <a:solidFill>
                  <a:srgbClr val="C00000"/>
                </a:solidFill>
                <a:latin typeface="Lustria"/>
                <a:ea typeface="Lustria"/>
                <a:cs typeface="Lustria"/>
                <a:sym typeface="Lustria"/>
              </a:rPr>
              <a:t>Cyber Crime </a:t>
            </a:r>
            <a:endParaRPr dirty="0"/>
          </a:p>
          <a:p>
            <a:pPr marL="472123" marR="0" lvl="1" indent="-342900" algn="ctr" rtl="0">
              <a:lnSpc>
                <a:spcPct val="80000"/>
              </a:lnSpc>
              <a:spcBef>
                <a:spcPts val="407"/>
              </a:spcBef>
              <a:spcAft>
                <a:spcPts val="0"/>
              </a:spcAft>
              <a:buClr>
                <a:schemeClr val="dk1"/>
              </a:buClr>
              <a:buSzPts val="2035"/>
              <a:buFont typeface="Wingdings" panose="05000000000000000000" pitchFamily="2" charset="2"/>
              <a:buChar char="v"/>
            </a:pPr>
            <a:endParaRPr sz="2035" b="1" i="0" u="none" strike="noStrike" cap="none" dirty="0">
              <a:solidFill>
                <a:schemeClr val="dk1"/>
              </a:solidFill>
              <a:latin typeface="Lustria"/>
              <a:ea typeface="Lustria"/>
              <a:cs typeface="Lustria"/>
              <a:sym typeface="Lustria"/>
            </a:endParaRPr>
          </a:p>
          <a:p>
            <a:pPr marL="465138" marR="0" lvl="0" indent="-465138" algn="ctr" rtl="0">
              <a:lnSpc>
                <a:spcPct val="80000"/>
              </a:lnSpc>
              <a:spcBef>
                <a:spcPts val="518"/>
              </a:spcBef>
              <a:spcAft>
                <a:spcPts val="0"/>
              </a:spcAft>
              <a:buClr>
                <a:srgbClr val="C00000"/>
              </a:buClr>
              <a:buSzPts val="2590"/>
              <a:buFont typeface="Wingdings" panose="05000000000000000000" pitchFamily="2" charset="2"/>
              <a:buChar char="v"/>
            </a:pPr>
            <a:r>
              <a:rPr lang="en-US" sz="2590" b="1" i="0" u="none" strike="noStrike" cap="none" dirty="0">
                <a:solidFill>
                  <a:srgbClr val="C00000"/>
                </a:solidFill>
                <a:latin typeface="Lustria"/>
                <a:ea typeface="Lustria"/>
                <a:cs typeface="Lustria"/>
                <a:sym typeface="Lustria"/>
              </a:rPr>
              <a:t>Introduction of Cyber law </a:t>
            </a:r>
            <a:endParaRPr dirty="0"/>
          </a:p>
          <a:p>
            <a:pPr marL="922338" marR="0" lvl="2" indent="-465138" algn="ctr" rtl="0">
              <a:lnSpc>
                <a:spcPct val="80000"/>
              </a:lnSpc>
              <a:spcBef>
                <a:spcPts val="407"/>
              </a:spcBef>
              <a:spcAft>
                <a:spcPts val="0"/>
              </a:spcAft>
              <a:buClr>
                <a:srgbClr val="C00000"/>
              </a:buClr>
              <a:buSzPts val="2035"/>
              <a:buFont typeface="Wingdings" panose="05000000000000000000" pitchFamily="2" charset="2"/>
              <a:buChar char="v"/>
            </a:pPr>
            <a:r>
              <a:rPr lang="en-US" sz="2035" b="1" i="0" u="none" strike="noStrike" cap="none" dirty="0">
                <a:solidFill>
                  <a:schemeClr val="dk1"/>
                </a:solidFill>
                <a:latin typeface="Lustria"/>
                <a:ea typeface="Lustria"/>
                <a:cs typeface="Lustria"/>
                <a:sym typeface="Lustria"/>
              </a:rPr>
              <a:t>IT Act-2000</a:t>
            </a:r>
            <a:endParaRPr dirty="0"/>
          </a:p>
          <a:p>
            <a:pPr marL="922338" marR="0" lvl="2" indent="-465138" algn="ctr" rtl="0">
              <a:lnSpc>
                <a:spcPct val="80000"/>
              </a:lnSpc>
              <a:spcBef>
                <a:spcPts val="407"/>
              </a:spcBef>
              <a:spcAft>
                <a:spcPts val="0"/>
              </a:spcAft>
              <a:buClr>
                <a:srgbClr val="C00000"/>
              </a:buClr>
              <a:buSzPts val="2035"/>
              <a:buFont typeface="Wingdings" panose="05000000000000000000" pitchFamily="2" charset="2"/>
              <a:buChar char="v"/>
            </a:pPr>
            <a:r>
              <a:rPr lang="en-US" sz="2035" b="1" i="0" u="none" strike="noStrike" cap="none" dirty="0">
                <a:solidFill>
                  <a:schemeClr val="dk1"/>
                </a:solidFill>
                <a:latin typeface="Lustria"/>
                <a:ea typeface="Lustria"/>
                <a:cs typeface="Lustria"/>
                <a:sym typeface="Lustria"/>
              </a:rPr>
              <a:t>IT Act Amendment-2008</a:t>
            </a:r>
            <a:endParaRPr sz="2590" b="1" i="0" u="none" strike="noStrike" cap="none" dirty="0">
              <a:solidFill>
                <a:srgbClr val="C00000"/>
              </a:solidFill>
              <a:latin typeface="Lustria"/>
              <a:ea typeface="Lustria"/>
              <a:cs typeface="Lustria"/>
              <a:sym typeface="Lustria"/>
            </a:endParaRPr>
          </a:p>
          <a:p>
            <a:pPr marL="621666" marR="0" lvl="0" indent="-457200" algn="ctr" rtl="0">
              <a:lnSpc>
                <a:spcPct val="80000"/>
              </a:lnSpc>
              <a:spcBef>
                <a:spcPts val="518"/>
              </a:spcBef>
              <a:spcAft>
                <a:spcPts val="0"/>
              </a:spcAft>
              <a:buClr>
                <a:schemeClr val="dk1"/>
              </a:buClr>
              <a:buSzPts val="2590"/>
              <a:buFont typeface="Wingdings" panose="05000000000000000000" pitchFamily="2" charset="2"/>
              <a:buChar char="v"/>
            </a:pPr>
            <a:endParaRPr sz="2590" b="1" i="0" u="none" strike="noStrike" cap="none" dirty="0">
              <a:solidFill>
                <a:schemeClr val="dk1"/>
              </a:solidFill>
              <a:latin typeface="Lustria"/>
              <a:ea typeface="Lustria"/>
              <a:cs typeface="Lustria"/>
              <a:sym typeface="Lustria"/>
            </a:endParaRPr>
          </a:p>
          <a:p>
            <a:pPr marL="465138" marR="0" lvl="0" indent="-465138" algn="ctr" rtl="0">
              <a:lnSpc>
                <a:spcPct val="80000"/>
              </a:lnSpc>
              <a:spcBef>
                <a:spcPts val="518"/>
              </a:spcBef>
              <a:spcAft>
                <a:spcPts val="0"/>
              </a:spcAft>
              <a:buClr>
                <a:srgbClr val="C00000"/>
              </a:buClr>
              <a:buSzPts val="2590"/>
              <a:buFont typeface="Wingdings" panose="05000000000000000000" pitchFamily="2" charset="2"/>
              <a:buChar char="v"/>
            </a:pPr>
            <a:r>
              <a:rPr lang="en-US" sz="2590" b="1" i="0" u="none" strike="noStrike" cap="none" dirty="0">
                <a:solidFill>
                  <a:srgbClr val="C00000"/>
                </a:solidFill>
                <a:latin typeface="Lustria"/>
                <a:ea typeface="Lustria"/>
                <a:cs typeface="Lustria"/>
                <a:sym typeface="Lustria"/>
              </a:rPr>
              <a:t>World &amp; Cyber Law</a:t>
            </a:r>
            <a:endParaRPr dirty="0"/>
          </a:p>
          <a:p>
            <a:pPr marL="465138" marR="0" lvl="0" indent="-465138" algn="ctr" rtl="0">
              <a:lnSpc>
                <a:spcPct val="80000"/>
              </a:lnSpc>
              <a:spcBef>
                <a:spcPts val="518"/>
              </a:spcBef>
              <a:spcAft>
                <a:spcPts val="0"/>
              </a:spcAft>
              <a:buFont typeface="Wingdings" panose="05000000000000000000" pitchFamily="2" charset="2"/>
              <a:buChar char="v"/>
            </a:pPr>
            <a:endParaRPr sz="2590" b="1" i="0" u="none" strike="noStrike" cap="none" dirty="0">
              <a:solidFill>
                <a:srgbClr val="C00000"/>
              </a:solidFill>
              <a:latin typeface="Lustria"/>
              <a:ea typeface="Lustria"/>
              <a:cs typeface="Lustria"/>
              <a:sym typeface="Lustria"/>
            </a:endParaRPr>
          </a:p>
          <a:p>
            <a:pPr marL="465138" marR="0" lvl="0" indent="-465138" algn="ctr" rtl="0">
              <a:lnSpc>
                <a:spcPct val="80000"/>
              </a:lnSpc>
              <a:spcBef>
                <a:spcPts val="518"/>
              </a:spcBef>
              <a:spcAft>
                <a:spcPts val="0"/>
              </a:spcAft>
              <a:buClr>
                <a:srgbClr val="C00000"/>
              </a:buClr>
              <a:buSzPts val="2590"/>
              <a:buFont typeface="Wingdings" panose="05000000000000000000" pitchFamily="2" charset="2"/>
              <a:buChar char="v"/>
            </a:pPr>
            <a:r>
              <a:rPr lang="en-US" sz="2590" b="1" i="0" u="none" strike="noStrike" cap="none" dirty="0">
                <a:solidFill>
                  <a:srgbClr val="C00000"/>
                </a:solidFill>
                <a:latin typeface="Lustria"/>
                <a:ea typeface="Lustria"/>
                <a:cs typeface="Lustria"/>
                <a:sym typeface="Lustria"/>
              </a:rPr>
              <a:t>Importance of Cyber Law in Present Era</a:t>
            </a:r>
            <a:endParaRPr dirty="0"/>
          </a:p>
          <a:p>
            <a:pPr marL="465138" marR="0" lvl="0" indent="-300672" algn="ctr" rtl="0">
              <a:lnSpc>
                <a:spcPct val="80000"/>
              </a:lnSpc>
              <a:spcBef>
                <a:spcPts val="518"/>
              </a:spcBef>
              <a:spcAft>
                <a:spcPts val="0"/>
              </a:spcAft>
              <a:buClr>
                <a:schemeClr val="dk1"/>
              </a:buClr>
              <a:buSzPts val="2590"/>
              <a:buFont typeface="Noto Sans Symbols"/>
              <a:buNone/>
            </a:pPr>
            <a:endParaRPr sz="2590" b="1" i="0" u="none" strike="noStrike" cap="none" dirty="0">
              <a:solidFill>
                <a:srgbClr val="C00000"/>
              </a:solidFill>
              <a:latin typeface="Lustria"/>
              <a:ea typeface="Lustria"/>
              <a:cs typeface="Lustria"/>
              <a:sym typeface="Lustria"/>
            </a:endParaRPr>
          </a:p>
          <a:p>
            <a:pPr marL="465138" marR="0" lvl="0" indent="-300672" algn="ctr" rtl="0">
              <a:lnSpc>
                <a:spcPct val="80000"/>
              </a:lnSpc>
              <a:spcBef>
                <a:spcPts val="518"/>
              </a:spcBef>
              <a:spcAft>
                <a:spcPts val="0"/>
              </a:spcAft>
              <a:buClr>
                <a:schemeClr val="dk1"/>
              </a:buClr>
              <a:buSzPts val="2590"/>
              <a:buFont typeface="Noto Sans Symbols"/>
              <a:buNone/>
            </a:pPr>
            <a:endParaRPr sz="2590" b="1" i="0" u="none" strike="noStrike" cap="none" dirty="0">
              <a:solidFill>
                <a:srgbClr val="C00000"/>
              </a:solidFill>
              <a:latin typeface="Lustria"/>
              <a:ea typeface="Lustria"/>
              <a:cs typeface="Lustria"/>
              <a:sym typeface="Lustria"/>
            </a:endParaRPr>
          </a:p>
          <a:p>
            <a:pPr marL="465138" marR="0" lvl="0" indent="-300672" algn="ctr" rtl="0">
              <a:lnSpc>
                <a:spcPct val="80000"/>
              </a:lnSpc>
              <a:spcBef>
                <a:spcPts val="518"/>
              </a:spcBef>
              <a:spcAft>
                <a:spcPts val="0"/>
              </a:spcAft>
              <a:buClr>
                <a:schemeClr val="dk1"/>
              </a:buClr>
              <a:buSzPts val="2590"/>
              <a:buFont typeface="Noto Sans Symbols"/>
              <a:buNone/>
            </a:pPr>
            <a:endParaRPr sz="2590" b="1" i="0" u="none" strike="noStrike" cap="none" dirty="0">
              <a:solidFill>
                <a:srgbClr val="C00000"/>
              </a:solidFill>
              <a:latin typeface="Lustria"/>
              <a:ea typeface="Lustria"/>
              <a:cs typeface="Lustria"/>
              <a:sym typeface="Lustria"/>
            </a:endParaRPr>
          </a:p>
          <a:p>
            <a:pPr marL="0" marR="0" lvl="0" indent="0" algn="ctr" rtl="0">
              <a:lnSpc>
                <a:spcPct val="80000"/>
              </a:lnSpc>
              <a:spcBef>
                <a:spcPts val="407"/>
              </a:spcBef>
              <a:spcAft>
                <a:spcPts val="0"/>
              </a:spcAft>
              <a:buNone/>
            </a:pPr>
            <a:endParaRPr sz="2035" b="1" i="0" u="none" strike="noStrike" cap="none" dirty="0">
              <a:solidFill>
                <a:schemeClr val="dk1"/>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F53EA606-B967-4C67-9D5C-E20CC7A676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500"/>
                                        <p:tgtEl>
                                          <p:spTgt spid="1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9">
                                            <p:txEl>
                                              <p:pRg st="1" end="1"/>
                                            </p:txEl>
                                          </p:spTgt>
                                        </p:tgtEl>
                                        <p:attrNameLst>
                                          <p:attrName>style.visibility</p:attrName>
                                        </p:attrNameLst>
                                      </p:cBhvr>
                                      <p:to>
                                        <p:strVal val="visible"/>
                                      </p:to>
                                    </p:set>
                                    <p:animEffect transition="in" filter="fade">
                                      <p:cBhvr>
                                        <p:cTn id="10" dur="500"/>
                                        <p:tgtEl>
                                          <p:spTgt spid="1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xEl>
                                              <p:pRg st="2" end="2"/>
                                            </p:txEl>
                                          </p:spTgt>
                                        </p:tgtEl>
                                        <p:attrNameLst>
                                          <p:attrName>style.visibility</p:attrName>
                                        </p:attrNameLst>
                                      </p:cBhvr>
                                      <p:to>
                                        <p:strVal val="visible"/>
                                      </p:to>
                                    </p:set>
                                    <p:animEffect transition="in" filter="fade">
                                      <p:cBhvr>
                                        <p:cTn id="13" dur="500"/>
                                        <p:tgtEl>
                                          <p:spTgt spid="11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xEl>
                                              <p:pRg st="3" end="3"/>
                                            </p:txEl>
                                          </p:spTgt>
                                        </p:tgtEl>
                                        <p:attrNameLst>
                                          <p:attrName>style.visibility</p:attrName>
                                        </p:attrNameLst>
                                      </p:cBhvr>
                                      <p:to>
                                        <p:strVal val="visible"/>
                                      </p:to>
                                    </p:set>
                                    <p:animEffect transition="in" filter="fade">
                                      <p:cBhvr>
                                        <p:cTn id="16" dur="500"/>
                                        <p:tgtEl>
                                          <p:spTgt spid="11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9">
                                            <p:txEl>
                                              <p:pRg st="4" end="4"/>
                                            </p:txEl>
                                          </p:spTgt>
                                        </p:tgtEl>
                                        <p:attrNameLst>
                                          <p:attrName>style.visibility</p:attrName>
                                        </p:attrNameLst>
                                      </p:cBhvr>
                                      <p:to>
                                        <p:strVal val="visible"/>
                                      </p:to>
                                    </p:set>
                                    <p:animEffect transition="in" filter="fade">
                                      <p:cBhvr>
                                        <p:cTn id="19" dur="500"/>
                                        <p:tgtEl>
                                          <p:spTgt spid="11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xEl>
                                              <p:pRg st="5" end="5"/>
                                            </p:txEl>
                                          </p:spTgt>
                                        </p:tgtEl>
                                        <p:attrNameLst>
                                          <p:attrName>style.visibility</p:attrName>
                                        </p:attrNameLst>
                                      </p:cBhvr>
                                      <p:to>
                                        <p:strVal val="visible"/>
                                      </p:to>
                                    </p:set>
                                    <p:animEffect transition="in" filter="fade">
                                      <p:cBhvr>
                                        <p:cTn id="22" dur="500"/>
                                        <p:tgtEl>
                                          <p:spTgt spid="11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9">
                                            <p:txEl>
                                              <p:pRg st="6" end="6"/>
                                            </p:txEl>
                                          </p:spTgt>
                                        </p:tgtEl>
                                        <p:attrNameLst>
                                          <p:attrName>style.visibility</p:attrName>
                                        </p:attrNameLst>
                                      </p:cBhvr>
                                      <p:to>
                                        <p:strVal val="visible"/>
                                      </p:to>
                                    </p:set>
                                    <p:animEffect transition="in" filter="fade">
                                      <p:cBhvr>
                                        <p:cTn id="25" dur="500"/>
                                        <p:tgtEl>
                                          <p:spTgt spid="11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9">
                                            <p:txEl>
                                              <p:pRg st="7" end="7"/>
                                            </p:txEl>
                                          </p:spTgt>
                                        </p:tgtEl>
                                        <p:attrNameLst>
                                          <p:attrName>style.visibility</p:attrName>
                                        </p:attrNameLst>
                                      </p:cBhvr>
                                      <p:to>
                                        <p:strVal val="visible"/>
                                      </p:to>
                                    </p:set>
                                    <p:animEffect transition="in" filter="fade">
                                      <p:cBhvr>
                                        <p:cTn id="28" dur="500"/>
                                        <p:tgtEl>
                                          <p:spTgt spid="119">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9">
                                            <p:txEl>
                                              <p:pRg st="8" end="8"/>
                                            </p:txEl>
                                          </p:spTgt>
                                        </p:tgtEl>
                                        <p:attrNameLst>
                                          <p:attrName>style.visibility</p:attrName>
                                        </p:attrNameLst>
                                      </p:cBhvr>
                                      <p:to>
                                        <p:strVal val="visible"/>
                                      </p:to>
                                    </p:set>
                                    <p:animEffect transition="in" filter="fade">
                                      <p:cBhvr>
                                        <p:cTn id="31" dur="500"/>
                                        <p:tgtEl>
                                          <p:spTgt spid="119">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9">
                                            <p:txEl>
                                              <p:pRg st="9" end="9"/>
                                            </p:txEl>
                                          </p:spTgt>
                                        </p:tgtEl>
                                        <p:attrNameLst>
                                          <p:attrName>style.visibility</p:attrName>
                                        </p:attrNameLst>
                                      </p:cBhvr>
                                      <p:to>
                                        <p:strVal val="visible"/>
                                      </p:to>
                                    </p:set>
                                    <p:animEffect transition="in" filter="fade">
                                      <p:cBhvr>
                                        <p:cTn id="34" dur="500"/>
                                        <p:tgtEl>
                                          <p:spTgt spid="119">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9">
                                            <p:txEl>
                                              <p:pRg st="10" end="10"/>
                                            </p:txEl>
                                          </p:spTgt>
                                        </p:tgtEl>
                                        <p:attrNameLst>
                                          <p:attrName>style.visibility</p:attrName>
                                        </p:attrNameLst>
                                      </p:cBhvr>
                                      <p:to>
                                        <p:strVal val="visible"/>
                                      </p:to>
                                    </p:set>
                                    <p:animEffect transition="in" filter="fade">
                                      <p:cBhvr>
                                        <p:cTn id="37" dur="500"/>
                                        <p:tgtEl>
                                          <p:spTgt spid="119">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9">
                                            <p:txEl>
                                              <p:pRg st="11" end="11"/>
                                            </p:txEl>
                                          </p:spTgt>
                                        </p:tgtEl>
                                        <p:attrNameLst>
                                          <p:attrName>style.visibility</p:attrName>
                                        </p:attrNameLst>
                                      </p:cBhvr>
                                      <p:to>
                                        <p:strVal val="visible"/>
                                      </p:to>
                                    </p:set>
                                    <p:animEffect transition="in" filter="fade">
                                      <p:cBhvr>
                                        <p:cTn id="40" dur="500"/>
                                        <p:tgtEl>
                                          <p:spTgt spid="119">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9">
                                            <p:txEl>
                                              <p:pRg st="12" end="12"/>
                                            </p:txEl>
                                          </p:spTgt>
                                        </p:tgtEl>
                                        <p:attrNameLst>
                                          <p:attrName>style.visibility</p:attrName>
                                        </p:attrNameLst>
                                      </p:cBhvr>
                                      <p:to>
                                        <p:strVal val="visible"/>
                                      </p:to>
                                    </p:set>
                                    <p:animEffect transition="in" filter="fade">
                                      <p:cBhvr>
                                        <p:cTn id="43" dur="500"/>
                                        <p:tgtEl>
                                          <p:spTgt spid="119">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9">
                                            <p:txEl>
                                              <p:pRg st="13" end="13"/>
                                            </p:txEl>
                                          </p:spTgt>
                                        </p:tgtEl>
                                        <p:attrNameLst>
                                          <p:attrName>style.visibility</p:attrName>
                                        </p:attrNameLst>
                                      </p:cBhvr>
                                      <p:to>
                                        <p:strVal val="visible"/>
                                      </p:to>
                                    </p:set>
                                    <p:animEffect transition="in" filter="fade">
                                      <p:cBhvr>
                                        <p:cTn id="46" dur="500"/>
                                        <p:tgtEl>
                                          <p:spTgt spid="119">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9">
                                            <p:txEl>
                                              <p:pRg st="14" end="14"/>
                                            </p:txEl>
                                          </p:spTgt>
                                        </p:tgtEl>
                                        <p:attrNameLst>
                                          <p:attrName>style.visibility</p:attrName>
                                        </p:attrNameLst>
                                      </p:cBhvr>
                                      <p:to>
                                        <p:strVal val="visible"/>
                                      </p:to>
                                    </p:set>
                                    <p:animEffect transition="in" filter="fade">
                                      <p:cBhvr>
                                        <p:cTn id="49" dur="500"/>
                                        <p:tgtEl>
                                          <p:spTgt spid="11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48"/>
          <p:cNvSpPr txBox="1">
            <a:spLocks noGrp="1"/>
          </p:cNvSpPr>
          <p:nvPr>
            <p:ph type="body" idx="4294967295"/>
          </p:nvPr>
        </p:nvSpPr>
        <p:spPr>
          <a:xfrm>
            <a:off x="23132" y="726079"/>
            <a:ext cx="12192000" cy="4003675"/>
          </a:xfrm>
          <a:prstGeom prst="rect">
            <a:avLst/>
          </a:prstGeom>
          <a:noFill/>
          <a:ln>
            <a:noFill/>
          </a:ln>
        </p:spPr>
        <p:txBody>
          <a:bodyPr spcFirstLastPara="1" wrap="square" lIns="91425" tIns="45700" rIns="91425" bIns="45700" anchor="t" anchorCtr="0">
            <a:noAutofit/>
          </a:bodyPr>
          <a:lstStyle/>
          <a:p>
            <a:pPr marL="914400" marR="0" lvl="0" indent="-914400" algn="l" rtl="0">
              <a:lnSpc>
                <a:spcPct val="15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ea typeface="Arial"/>
                <a:cs typeface="Arial"/>
                <a:sym typeface="Arial"/>
              </a:rPr>
              <a:t>Create Cyber Crime Reporting Cells in school (Cyber Congress Cell.)</a:t>
            </a:r>
            <a:endParaRPr sz="2400" dirty="0"/>
          </a:p>
          <a:p>
            <a:pPr marL="914400" marR="0" lvl="0" indent="-914400" algn="l" rtl="0">
              <a:lnSpc>
                <a:spcPct val="15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ea typeface="Arial"/>
                <a:cs typeface="Arial"/>
                <a:sym typeface="Arial"/>
              </a:rPr>
              <a:t>Child Helpline: Create a HOTLINE with a team counselors/Cyber Experts in your region. May team up with Mobile Service Provider to provide a Toll Free Number where a student/victim can records his message on voice box and this can be altered to Expert Team to records a reply for the student.</a:t>
            </a:r>
          </a:p>
          <a:p>
            <a:pPr marL="855663" lvl="0" indent="-855663">
              <a:lnSpc>
                <a:spcPct val="120000"/>
              </a:lnSpc>
              <a:spcBef>
                <a:spcPts val="0"/>
              </a:spcBef>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Create a WEBPAGE with complaint form/Email Address which can be later addressed by the Team. To have one Complaint Box for internet/ Mobile related problems.</a:t>
            </a:r>
            <a:endParaRPr lang="en-US" sz="2400" dirty="0"/>
          </a:p>
          <a:p>
            <a:pPr marL="855663" lvl="0" indent="-855663">
              <a:lnSpc>
                <a:spcPct val="120000"/>
              </a:lnSpc>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Ensure Online Safety</a:t>
            </a:r>
            <a:endParaRPr lang="en-US" sz="2400" dirty="0"/>
          </a:p>
          <a:p>
            <a:pPr marL="855663" lvl="0" indent="-855663">
              <a:lnSpc>
                <a:spcPct val="120000"/>
              </a:lnSpc>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Take help from NGOs, Local Cyber Police.</a:t>
            </a:r>
            <a:endParaRPr lang="en-US" sz="2400" dirty="0"/>
          </a:p>
          <a:p>
            <a:pPr marL="914400" marR="0" lvl="0" indent="-914400" algn="l" rtl="0">
              <a:lnSpc>
                <a:spcPct val="150000"/>
              </a:lnSpc>
              <a:spcBef>
                <a:spcPts val="1000"/>
              </a:spcBef>
              <a:spcAft>
                <a:spcPts val="0"/>
              </a:spcAft>
              <a:buClr>
                <a:schemeClr val="accent1"/>
              </a:buClr>
              <a:buSzPts val="2400"/>
              <a:buFont typeface="Wingdings" panose="05000000000000000000" pitchFamily="2" charset="2"/>
              <a:buChar char="v"/>
            </a:pPr>
            <a:endParaRPr sz="2400" dirty="0"/>
          </a:p>
          <a:p>
            <a:pPr marL="0" marR="0" lvl="0" indent="0" algn="l" rtl="0">
              <a:lnSpc>
                <a:spcPct val="120000"/>
              </a:lnSpc>
              <a:spcBef>
                <a:spcPts val="1000"/>
              </a:spcBef>
              <a:spcAft>
                <a:spcPts val="0"/>
              </a:spcAft>
              <a:buClr>
                <a:schemeClr val="accent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36" name="Google Shape;336;p48"/>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What a school should Do?</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7FC1B97F-0017-48D3-9EC3-AE08405A01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Effect transition="in" filter="fade">
                                      <p:cBhvr>
                                        <p:cTn id="7" dur="500"/>
                                        <p:tgtEl>
                                          <p:spTgt spid="3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
                                            <p:txEl>
                                              <p:pRg st="0" end="0"/>
                                            </p:txEl>
                                          </p:spTgt>
                                        </p:tgtEl>
                                        <p:attrNameLst>
                                          <p:attrName>style.visibility</p:attrName>
                                        </p:attrNameLst>
                                      </p:cBhvr>
                                      <p:to>
                                        <p:strVal val="visible"/>
                                      </p:to>
                                    </p:set>
                                    <p:animEffect transition="in" filter="fade">
                                      <p:cBhvr>
                                        <p:cTn id="12" dur="500"/>
                                        <p:tgtEl>
                                          <p:spTgt spid="3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5">
                                            <p:txEl>
                                              <p:pRg st="1" end="1"/>
                                            </p:txEl>
                                          </p:spTgt>
                                        </p:tgtEl>
                                        <p:attrNameLst>
                                          <p:attrName>style.visibility</p:attrName>
                                        </p:attrNameLst>
                                      </p:cBhvr>
                                      <p:to>
                                        <p:strVal val="visible"/>
                                      </p:to>
                                    </p:set>
                                    <p:animEffect transition="in" filter="fade">
                                      <p:cBhvr>
                                        <p:cTn id="17" dur="500"/>
                                        <p:tgtEl>
                                          <p:spTgt spid="3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5">
                                            <p:txEl>
                                              <p:pRg st="2" end="2"/>
                                            </p:txEl>
                                          </p:spTgt>
                                        </p:tgtEl>
                                        <p:attrNameLst>
                                          <p:attrName>style.visibility</p:attrName>
                                        </p:attrNameLst>
                                      </p:cBhvr>
                                      <p:to>
                                        <p:strVal val="visible"/>
                                      </p:to>
                                    </p:set>
                                    <p:animEffect transition="in" filter="fade">
                                      <p:cBhvr>
                                        <p:cTn id="22" dur="500"/>
                                        <p:tgtEl>
                                          <p:spTgt spid="33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5">
                                            <p:txEl>
                                              <p:pRg st="3" end="3"/>
                                            </p:txEl>
                                          </p:spTgt>
                                        </p:tgtEl>
                                        <p:attrNameLst>
                                          <p:attrName>style.visibility</p:attrName>
                                        </p:attrNameLst>
                                      </p:cBhvr>
                                      <p:to>
                                        <p:strVal val="visible"/>
                                      </p:to>
                                    </p:set>
                                    <p:animEffect transition="in" filter="fade">
                                      <p:cBhvr>
                                        <p:cTn id="27" dur="500"/>
                                        <p:tgtEl>
                                          <p:spTgt spid="33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5">
                                            <p:txEl>
                                              <p:pRg st="4" end="4"/>
                                            </p:txEl>
                                          </p:spTgt>
                                        </p:tgtEl>
                                        <p:attrNameLst>
                                          <p:attrName>style.visibility</p:attrName>
                                        </p:attrNameLst>
                                      </p:cBhvr>
                                      <p:to>
                                        <p:strVal val="visible"/>
                                      </p:to>
                                    </p:set>
                                    <p:animEffect transition="in" filter="fade">
                                      <p:cBhvr>
                                        <p:cTn id="32" dur="500"/>
                                        <p:tgtEl>
                                          <p:spTgt spid="3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6"/>
        <p:cNvGrpSpPr/>
        <p:nvPr/>
      </p:nvGrpSpPr>
      <p:grpSpPr>
        <a:xfrm>
          <a:off x="0" y="0"/>
          <a:ext cx="0" cy="0"/>
          <a:chOff x="0" y="0"/>
          <a:chExt cx="0" cy="0"/>
        </a:xfrm>
      </p:grpSpPr>
      <p:sp>
        <p:nvSpPr>
          <p:cNvPr id="347" name="Google Shape;347;p50"/>
          <p:cNvSpPr txBox="1">
            <a:spLocks noGrp="1"/>
          </p:cNvSpPr>
          <p:nvPr>
            <p:ph type="body" idx="4294967295"/>
          </p:nvPr>
        </p:nvSpPr>
        <p:spPr>
          <a:xfrm>
            <a:off x="119336" y="1844824"/>
            <a:ext cx="12192000" cy="4114800"/>
          </a:xfrm>
          <a:prstGeom prst="rect">
            <a:avLst/>
          </a:prstGeom>
          <a:noFill/>
          <a:ln>
            <a:noFill/>
          </a:ln>
        </p:spPr>
        <p:txBody>
          <a:bodyPr spcFirstLastPara="1" wrap="square" lIns="91425" tIns="45700" rIns="91425" bIns="45700" anchor="t" anchorCtr="0">
            <a:noAutofit/>
          </a:bodyPr>
          <a:lstStyle/>
          <a:p>
            <a:pPr marL="914400" marR="0" lvl="0" indent="-91440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ea typeface="Arial"/>
                <a:cs typeface="Arial"/>
                <a:sym typeface="Arial"/>
              </a:rPr>
              <a:t>Cyber Journal/Online or on paper may be published by the region on Regular Basis.</a:t>
            </a:r>
            <a:endParaRPr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ea typeface="Arial"/>
                <a:cs typeface="Arial"/>
                <a:sym typeface="Arial"/>
              </a:rPr>
              <a:t>Emphasis on Positive Use Of Internet/Mobile based on creative projects for students.</a:t>
            </a:r>
            <a:endParaRPr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ea typeface="Arial"/>
                <a:cs typeface="Arial"/>
                <a:sym typeface="Arial"/>
              </a:rPr>
              <a:t>Awareness WORKSHOPS for students and parents at regular intervals.</a:t>
            </a:r>
          </a:p>
          <a:p>
            <a:pPr marL="914400" lvl="0" indent="-914400">
              <a:lnSpc>
                <a:spcPct val="120000"/>
              </a:lnSpc>
              <a:spcBef>
                <a:spcPts val="0"/>
              </a:spcBef>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Cyber congress : To give one day in a month on cyber Safety/Cyber Congress</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Make all subject teachers be a part of the Cyber Safety Drive.</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Train the teachers on Cyber Threats and Securities</a:t>
            </a:r>
            <a:endParaRPr lang="en-US" sz="2400" dirty="0"/>
          </a:p>
          <a:p>
            <a:pPr marL="914400" lvl="0" indent="-914400">
              <a:lnSpc>
                <a:spcPct val="120000"/>
              </a:lnSpc>
              <a:buClr>
                <a:schemeClr val="accent1"/>
              </a:buClr>
              <a:buSzPts val="2400"/>
              <a:buFont typeface="Wingdings" panose="05000000000000000000" pitchFamily="2" charset="2"/>
              <a:buChar char="v"/>
            </a:pPr>
            <a:r>
              <a:rPr lang="en-US" sz="2400" b="1" dirty="0">
                <a:solidFill>
                  <a:schemeClr val="dk1"/>
                </a:solidFill>
                <a:ea typeface="Arial"/>
                <a:cs typeface="Arial"/>
                <a:sym typeface="Arial"/>
              </a:rPr>
              <a:t>Cyber Exhibitions should be organized by schools/regions</a:t>
            </a:r>
            <a:endParaRPr lang="en-US" sz="2400"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endParaRPr dirty="0"/>
          </a:p>
          <a:p>
            <a:pPr marL="0" marR="0" lvl="0" indent="0" algn="l" rtl="0">
              <a:lnSpc>
                <a:spcPct val="120000"/>
              </a:lnSpc>
              <a:spcBef>
                <a:spcPts val="1000"/>
              </a:spcBef>
              <a:spcAft>
                <a:spcPts val="0"/>
              </a:spcAft>
              <a:buClr>
                <a:schemeClr val="accent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48" name="Google Shape;348;p50"/>
          <p:cNvSpPr/>
          <p:nvPr/>
        </p:nvSpPr>
        <p:spPr>
          <a:xfrm>
            <a:off x="4059" y="0"/>
            <a:ext cx="12192000" cy="620688"/>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What a school should Do?</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2A042E91-1BB2-4393-9B5B-D6C55FEE27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
                                            <p:txEl>
                                              <p:pRg st="0" end="0"/>
                                            </p:txEl>
                                          </p:spTgt>
                                        </p:tgtEl>
                                        <p:attrNameLst>
                                          <p:attrName>style.visibility</p:attrName>
                                        </p:attrNameLst>
                                      </p:cBhvr>
                                      <p:to>
                                        <p:strVal val="visible"/>
                                      </p:to>
                                    </p:set>
                                    <p:animEffect transition="in" filter="fade">
                                      <p:cBhvr>
                                        <p:cTn id="7" dur="500"/>
                                        <p:tgtEl>
                                          <p:spTgt spid="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xEl>
                                              <p:pRg st="0" end="0"/>
                                            </p:txEl>
                                          </p:spTgt>
                                        </p:tgtEl>
                                        <p:attrNameLst>
                                          <p:attrName>style.visibility</p:attrName>
                                        </p:attrNameLst>
                                      </p:cBhvr>
                                      <p:to>
                                        <p:strVal val="visible"/>
                                      </p:to>
                                    </p:set>
                                    <p:animEffect transition="in" filter="fade">
                                      <p:cBhvr>
                                        <p:cTn id="12" dur="500"/>
                                        <p:tgtEl>
                                          <p:spTgt spid="3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
                                            <p:txEl>
                                              <p:pRg st="1" end="1"/>
                                            </p:txEl>
                                          </p:spTgt>
                                        </p:tgtEl>
                                        <p:attrNameLst>
                                          <p:attrName>style.visibility</p:attrName>
                                        </p:attrNameLst>
                                      </p:cBhvr>
                                      <p:to>
                                        <p:strVal val="visible"/>
                                      </p:to>
                                    </p:set>
                                    <p:animEffect transition="in" filter="fade">
                                      <p:cBhvr>
                                        <p:cTn id="17" dur="500"/>
                                        <p:tgtEl>
                                          <p:spTgt spid="3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xEl>
                                              <p:pRg st="2" end="2"/>
                                            </p:txEl>
                                          </p:spTgt>
                                        </p:tgtEl>
                                        <p:attrNameLst>
                                          <p:attrName>style.visibility</p:attrName>
                                        </p:attrNameLst>
                                      </p:cBhvr>
                                      <p:to>
                                        <p:strVal val="visible"/>
                                      </p:to>
                                    </p:set>
                                    <p:animEffect transition="in" filter="fade">
                                      <p:cBhvr>
                                        <p:cTn id="22" dur="500"/>
                                        <p:tgtEl>
                                          <p:spTgt spid="3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7">
                                            <p:txEl>
                                              <p:pRg st="3" end="3"/>
                                            </p:txEl>
                                          </p:spTgt>
                                        </p:tgtEl>
                                        <p:attrNameLst>
                                          <p:attrName>style.visibility</p:attrName>
                                        </p:attrNameLst>
                                      </p:cBhvr>
                                      <p:to>
                                        <p:strVal val="visible"/>
                                      </p:to>
                                    </p:set>
                                    <p:animEffect transition="in" filter="fade">
                                      <p:cBhvr>
                                        <p:cTn id="27" dur="500"/>
                                        <p:tgtEl>
                                          <p:spTgt spid="34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7">
                                            <p:txEl>
                                              <p:pRg st="4" end="4"/>
                                            </p:txEl>
                                          </p:spTgt>
                                        </p:tgtEl>
                                        <p:attrNameLst>
                                          <p:attrName>style.visibility</p:attrName>
                                        </p:attrNameLst>
                                      </p:cBhvr>
                                      <p:to>
                                        <p:strVal val="visible"/>
                                      </p:to>
                                    </p:set>
                                    <p:animEffect transition="in" filter="fade">
                                      <p:cBhvr>
                                        <p:cTn id="32" dur="500"/>
                                        <p:tgtEl>
                                          <p:spTgt spid="3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7">
                                            <p:txEl>
                                              <p:pRg st="5" end="5"/>
                                            </p:txEl>
                                          </p:spTgt>
                                        </p:tgtEl>
                                        <p:attrNameLst>
                                          <p:attrName>style.visibility</p:attrName>
                                        </p:attrNameLst>
                                      </p:cBhvr>
                                      <p:to>
                                        <p:strVal val="visible"/>
                                      </p:to>
                                    </p:set>
                                    <p:animEffect transition="in" filter="fade">
                                      <p:cBhvr>
                                        <p:cTn id="37" dur="500"/>
                                        <p:tgtEl>
                                          <p:spTgt spid="34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7">
                                            <p:txEl>
                                              <p:pRg st="6" end="6"/>
                                            </p:txEl>
                                          </p:spTgt>
                                        </p:tgtEl>
                                        <p:attrNameLst>
                                          <p:attrName>style.visibility</p:attrName>
                                        </p:attrNameLst>
                                      </p:cBhvr>
                                      <p:to>
                                        <p:strVal val="visible"/>
                                      </p:to>
                                    </p:set>
                                    <p:animEffect transition="in" filter="fade">
                                      <p:cBhvr>
                                        <p:cTn id="42" dur="500"/>
                                        <p:tgtEl>
                                          <p:spTgt spid="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pic>
        <p:nvPicPr>
          <p:cNvPr id="359" name="Google Shape;359;p52"/>
          <p:cNvPicPr preferRelativeResize="0"/>
          <p:nvPr/>
        </p:nvPicPr>
        <p:blipFill rotWithShape="1">
          <a:blip r:embed="rId3">
            <a:alphaModFix/>
          </a:blip>
          <a:srcRect l="-3684" t="-530" r="3683" b="530"/>
          <a:stretch/>
        </p:blipFill>
        <p:spPr>
          <a:xfrm>
            <a:off x="-456728" y="0"/>
            <a:ext cx="12648728" cy="6858000"/>
          </a:xfrm>
          <a:prstGeom prst="rect">
            <a:avLst/>
          </a:prstGeom>
          <a:noFill/>
          <a:ln>
            <a:noFill/>
          </a:ln>
        </p:spPr>
      </p:pic>
      <p:sp>
        <p:nvSpPr>
          <p:cNvPr id="360" name="Google Shape;360;p52"/>
          <p:cNvSpPr/>
          <p:nvPr/>
        </p:nvSpPr>
        <p:spPr>
          <a:xfrm>
            <a:off x="4114800" y="4848820"/>
            <a:ext cx="66294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rgbClr val="00B0F0"/>
                </a:solidFill>
                <a:latin typeface="Cabin"/>
                <a:ea typeface="Cabin"/>
                <a:cs typeface="Cabin"/>
                <a:sym typeface="Cabin"/>
              </a:rPr>
              <a:t>Cyber Congress</a:t>
            </a:r>
            <a:endParaRPr/>
          </a:p>
        </p:txBody>
      </p:sp>
      <p:pic>
        <p:nvPicPr>
          <p:cNvPr id="361" name="Google Shape;361;p52"/>
          <p:cNvPicPr preferRelativeResize="0"/>
          <p:nvPr/>
        </p:nvPicPr>
        <p:blipFill rotWithShape="1">
          <a:blip r:embed="rId4">
            <a:alphaModFix/>
          </a:blip>
          <a:srcRect/>
          <a:stretch/>
        </p:blipFill>
        <p:spPr>
          <a:xfrm>
            <a:off x="838200" y="3757636"/>
            <a:ext cx="2514600" cy="2372172"/>
          </a:xfrm>
          <a:prstGeom prst="rect">
            <a:avLst/>
          </a:prstGeom>
          <a:noFill/>
          <a:ln>
            <a:noFill/>
          </a:ln>
        </p:spPr>
      </p:pic>
      <p:sp>
        <p:nvSpPr>
          <p:cNvPr id="3" name="Slide Number Placeholder 2">
            <a:extLst>
              <a:ext uri="{FF2B5EF4-FFF2-40B4-BE49-F238E27FC236}">
                <a16:creationId xmlns:a16="http://schemas.microsoft.com/office/drawing/2014/main" id="{57E1BE3B-BC2B-47A9-A6C5-62EA1A639AF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2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2000"/>
                                        <p:tgtEl>
                                          <p:spTgt spid="360"/>
                                        </p:tgtEl>
                                      </p:cBhvr>
                                    </p:animEffect>
                                  </p:childTnLst>
                                </p:cTn>
                              </p:par>
                              <p:par>
                                <p:cTn id="11" presetID="10" presetClass="entr" presetSubtype="0" fill="hold" nodeType="withEffect">
                                  <p:stCondLst>
                                    <p:cond delay="0"/>
                                  </p:stCondLst>
                                  <p:childTnLst>
                                    <p:set>
                                      <p:cBhvr>
                                        <p:cTn id="12" dur="1" fill="hold">
                                          <p:stCondLst>
                                            <p:cond delay="0"/>
                                          </p:stCondLst>
                                        </p:cTn>
                                        <p:tgtEl>
                                          <p:spTgt spid="361"/>
                                        </p:tgtEl>
                                        <p:attrNameLst>
                                          <p:attrName>style.visibility</p:attrName>
                                        </p:attrNameLst>
                                      </p:cBhvr>
                                      <p:to>
                                        <p:strVal val="visible"/>
                                      </p:to>
                                    </p:set>
                                    <p:animEffect transition="in" filter="fade">
                                      <p:cBhvr>
                                        <p:cTn id="13" dur="2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53"/>
          <p:cNvSpPr txBox="1">
            <a:spLocks noGrp="1"/>
          </p:cNvSpPr>
          <p:nvPr>
            <p:ph type="body" idx="4294967295"/>
          </p:nvPr>
        </p:nvSpPr>
        <p:spPr>
          <a:xfrm>
            <a:off x="0" y="1988840"/>
            <a:ext cx="12192000" cy="4003675"/>
          </a:xfrm>
          <a:prstGeom prst="rect">
            <a:avLst/>
          </a:prstGeom>
          <a:noFill/>
          <a:ln>
            <a:noFill/>
          </a:ln>
        </p:spPr>
        <p:txBody>
          <a:bodyPr spcFirstLastPara="1" wrap="square" lIns="91425" tIns="45700" rIns="91425" bIns="45700" anchor="t" anchorCtr="0">
            <a:noAutofit/>
          </a:bodyPr>
          <a:lstStyle/>
          <a:p>
            <a:pPr marR="0" lvl="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latin typeface="Arial"/>
                <a:ea typeface="Arial"/>
                <a:cs typeface="Arial"/>
                <a:sym typeface="Arial"/>
              </a:rPr>
              <a:t>   School or Group of Schools in a region to appoint one dedicated </a:t>
            </a:r>
            <a:r>
              <a:rPr lang="en-US" sz="2400" b="1" i="0" u="none" strike="noStrike" cap="none" dirty="0" err="1">
                <a:solidFill>
                  <a:schemeClr val="dk1"/>
                </a:solidFill>
                <a:latin typeface="Arial"/>
                <a:ea typeface="Arial"/>
                <a:cs typeface="Arial"/>
                <a:sym typeface="Arial"/>
              </a:rPr>
              <a:t>CSO</a:t>
            </a:r>
            <a:r>
              <a:rPr lang="en-US" sz="2400" b="1" i="0" u="none" strike="noStrike" cap="none" dirty="0">
                <a:solidFill>
                  <a:schemeClr val="dk1"/>
                </a:solidFill>
                <a:latin typeface="Arial"/>
                <a:ea typeface="Arial"/>
                <a:cs typeface="Arial"/>
                <a:sym typeface="Arial"/>
              </a:rPr>
              <a:t> “Cyber</a:t>
            </a:r>
          </a:p>
          <a:p>
            <a:pPr marL="0" marR="0" lvl="0" indent="0" algn="l" rtl="0">
              <a:lnSpc>
                <a:spcPct val="120000"/>
              </a:lnSpc>
              <a:spcBef>
                <a:spcPts val="0"/>
              </a:spcBef>
              <a:spcAft>
                <a:spcPts val="0"/>
              </a:spcAft>
              <a:buClr>
                <a:schemeClr val="accent1"/>
              </a:buClr>
              <a:buSzPts val="2400"/>
              <a:buNone/>
            </a:pPr>
            <a:r>
              <a:rPr lang="en-US" sz="2400" b="1" dirty="0">
                <a:solidFill>
                  <a:schemeClr val="dk1"/>
                </a:solidFill>
                <a:latin typeface="Arial"/>
                <a:ea typeface="Arial"/>
                <a:cs typeface="Arial"/>
                <a:sym typeface="Arial"/>
              </a:rPr>
              <a:t>     </a:t>
            </a:r>
            <a:r>
              <a:rPr lang="en-US" sz="2400" b="1" i="0" u="none" strike="noStrike" cap="none" dirty="0">
                <a:solidFill>
                  <a:schemeClr val="dk1"/>
                </a:solidFill>
                <a:latin typeface="Arial"/>
                <a:ea typeface="Arial"/>
                <a:cs typeface="Arial"/>
                <a:sym typeface="Arial"/>
              </a:rPr>
              <a:t> Security Officer” under which a Cyber Congress in each school will be </a:t>
            </a:r>
          </a:p>
          <a:p>
            <a:pPr marL="0" marR="0" lvl="0" indent="0" algn="l" rtl="0">
              <a:lnSpc>
                <a:spcPct val="120000"/>
              </a:lnSpc>
              <a:spcBef>
                <a:spcPts val="0"/>
              </a:spcBef>
              <a:spcAft>
                <a:spcPts val="0"/>
              </a:spcAft>
              <a:buClr>
                <a:schemeClr val="accent1"/>
              </a:buClr>
              <a:buSzPts val="2400"/>
              <a:buNone/>
            </a:pPr>
            <a:r>
              <a:rPr lang="en-US" sz="2400" b="1" dirty="0">
                <a:solidFill>
                  <a:schemeClr val="dk1"/>
                </a:solidFill>
                <a:latin typeface="Arial"/>
                <a:ea typeface="Arial"/>
                <a:cs typeface="Arial"/>
                <a:sym typeface="Arial"/>
              </a:rPr>
              <a:t>      </a:t>
            </a:r>
            <a:r>
              <a:rPr lang="en-US" sz="2400" b="1" i="0" u="none" strike="noStrike" cap="none" dirty="0">
                <a:solidFill>
                  <a:schemeClr val="dk1"/>
                </a:solidFill>
                <a:latin typeface="Arial"/>
                <a:ea typeface="Arial"/>
                <a:cs typeface="Arial"/>
                <a:sym typeface="Arial"/>
              </a:rPr>
              <a:t>functional.</a:t>
            </a:r>
            <a:endParaRPr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chemeClr val="dk1"/>
                </a:solidFill>
                <a:latin typeface="Arial"/>
                <a:ea typeface="Arial"/>
                <a:cs typeface="Arial"/>
                <a:sym typeface="Arial"/>
              </a:rPr>
              <a:t>  Team of Cyber Congress will consist of :</a:t>
            </a:r>
            <a:endParaRPr dirty="0"/>
          </a:p>
          <a:p>
            <a:pPr marL="1090613" marR="0" lvl="1" indent="-63341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chemeClr val="dk1"/>
                </a:solidFill>
                <a:latin typeface="Arial"/>
                <a:ea typeface="Arial"/>
                <a:cs typeface="Arial"/>
                <a:sym typeface="Arial"/>
              </a:rPr>
              <a:t>One/Two parents from Parents Association.</a:t>
            </a:r>
            <a:endParaRPr dirty="0"/>
          </a:p>
          <a:p>
            <a:pPr marL="1090613" marR="0" lvl="1" indent="-63341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chemeClr val="dk1"/>
                </a:solidFill>
                <a:latin typeface="Arial"/>
                <a:ea typeface="Arial"/>
                <a:cs typeface="Arial"/>
                <a:sym typeface="Arial"/>
              </a:rPr>
              <a:t>One/Two ICT Teachers/Counselors to be a part of the team</a:t>
            </a:r>
            <a:endParaRPr dirty="0"/>
          </a:p>
          <a:p>
            <a:pPr marL="1090613" marR="0" lvl="1" indent="-633413" algn="l" rtl="0">
              <a:lnSpc>
                <a:spcPct val="120000"/>
              </a:lnSpc>
              <a:spcBef>
                <a:spcPts val="500"/>
              </a:spcBef>
              <a:spcAft>
                <a:spcPts val="0"/>
              </a:spcAft>
              <a:buClr>
                <a:schemeClr val="accent1"/>
              </a:buClr>
              <a:buSzPts val="2200"/>
              <a:buFont typeface="Wingdings" panose="05000000000000000000" pitchFamily="2" charset="2"/>
              <a:buChar char="v"/>
            </a:pPr>
            <a:r>
              <a:rPr lang="en-US" sz="2200" b="1" i="0" u="none" strike="noStrike" cap="none" dirty="0">
                <a:solidFill>
                  <a:schemeClr val="dk1"/>
                </a:solidFill>
                <a:latin typeface="Arial"/>
                <a:ea typeface="Arial"/>
                <a:cs typeface="Arial"/>
                <a:sym typeface="Arial"/>
              </a:rPr>
              <a:t>4-6 Students from Senior/Middle Section</a:t>
            </a:r>
            <a:endParaRPr dirty="0"/>
          </a:p>
          <a:p>
            <a:pPr marL="228600" marR="0" lvl="0" indent="-76200" algn="l" rtl="0">
              <a:lnSpc>
                <a:spcPct val="120000"/>
              </a:lnSpc>
              <a:spcBef>
                <a:spcPts val="1000"/>
              </a:spcBef>
              <a:spcAft>
                <a:spcPts val="0"/>
              </a:spcAft>
              <a:buClr>
                <a:schemeClr val="accent1"/>
              </a:buClr>
              <a:buSzPts val="2400"/>
              <a:buFont typeface="Arial"/>
              <a:buNone/>
            </a:pPr>
            <a:endParaRPr sz="2400" b="1" i="0" u="none" strike="noStrike" cap="none" dirty="0">
              <a:solidFill>
                <a:schemeClr val="dk1"/>
              </a:solidFill>
              <a:latin typeface="Arial"/>
              <a:ea typeface="Arial"/>
              <a:cs typeface="Arial"/>
              <a:sym typeface="Arial"/>
            </a:endParaRPr>
          </a:p>
          <a:p>
            <a:pPr marL="228600" marR="0" lvl="0" indent="-76200" algn="l" rtl="0">
              <a:lnSpc>
                <a:spcPct val="120000"/>
              </a:lnSpc>
              <a:spcBef>
                <a:spcPts val="1000"/>
              </a:spcBef>
              <a:spcAft>
                <a:spcPts val="0"/>
              </a:spcAft>
              <a:buClr>
                <a:schemeClr val="accent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67" name="Google Shape;367;p53"/>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Cyber Congress</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B970DF68-4348-4018-B5D9-1A3C8E86E5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500"/>
                                        <p:tgtEl>
                                          <p:spTgt spid="3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xEl>
                                              <p:pRg st="0" end="0"/>
                                            </p:txEl>
                                          </p:spTgt>
                                        </p:tgtEl>
                                        <p:attrNameLst>
                                          <p:attrName>style.visibility</p:attrName>
                                        </p:attrNameLst>
                                      </p:cBhvr>
                                      <p:to>
                                        <p:strVal val="visible"/>
                                      </p:to>
                                    </p:set>
                                    <p:animEffect transition="in" filter="fade">
                                      <p:cBhvr>
                                        <p:cTn id="12" dur="500"/>
                                        <p:tgtEl>
                                          <p:spTgt spid="36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xEl>
                                              <p:pRg st="1" end="1"/>
                                            </p:txEl>
                                          </p:spTgt>
                                        </p:tgtEl>
                                        <p:attrNameLst>
                                          <p:attrName>style.visibility</p:attrName>
                                        </p:attrNameLst>
                                      </p:cBhvr>
                                      <p:to>
                                        <p:strVal val="visible"/>
                                      </p:to>
                                    </p:set>
                                    <p:animEffect transition="in" filter="fade">
                                      <p:cBhvr>
                                        <p:cTn id="17" dur="500"/>
                                        <p:tgtEl>
                                          <p:spTgt spid="36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6">
                                            <p:txEl>
                                              <p:pRg st="2" end="2"/>
                                            </p:txEl>
                                          </p:spTgt>
                                        </p:tgtEl>
                                        <p:attrNameLst>
                                          <p:attrName>style.visibility</p:attrName>
                                        </p:attrNameLst>
                                      </p:cBhvr>
                                      <p:to>
                                        <p:strVal val="visible"/>
                                      </p:to>
                                    </p:set>
                                    <p:animEffect transition="in" filter="fade">
                                      <p:cBhvr>
                                        <p:cTn id="22" dur="500"/>
                                        <p:tgtEl>
                                          <p:spTgt spid="36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6">
                                            <p:txEl>
                                              <p:pRg st="3" end="3"/>
                                            </p:txEl>
                                          </p:spTgt>
                                        </p:tgtEl>
                                        <p:attrNameLst>
                                          <p:attrName>style.visibility</p:attrName>
                                        </p:attrNameLst>
                                      </p:cBhvr>
                                      <p:to>
                                        <p:strVal val="visible"/>
                                      </p:to>
                                    </p:set>
                                    <p:animEffect transition="in" filter="fade">
                                      <p:cBhvr>
                                        <p:cTn id="27" dur="500"/>
                                        <p:tgtEl>
                                          <p:spTgt spid="36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6">
                                            <p:txEl>
                                              <p:pRg st="4" end="4"/>
                                            </p:txEl>
                                          </p:spTgt>
                                        </p:tgtEl>
                                        <p:attrNameLst>
                                          <p:attrName>style.visibility</p:attrName>
                                        </p:attrNameLst>
                                      </p:cBhvr>
                                      <p:to>
                                        <p:strVal val="visible"/>
                                      </p:to>
                                    </p:set>
                                    <p:animEffect transition="in" filter="fade">
                                      <p:cBhvr>
                                        <p:cTn id="32" dur="500"/>
                                        <p:tgtEl>
                                          <p:spTgt spid="36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6">
                                            <p:txEl>
                                              <p:pRg st="5" end="5"/>
                                            </p:txEl>
                                          </p:spTgt>
                                        </p:tgtEl>
                                        <p:attrNameLst>
                                          <p:attrName>style.visibility</p:attrName>
                                        </p:attrNameLst>
                                      </p:cBhvr>
                                      <p:to>
                                        <p:strVal val="visible"/>
                                      </p:to>
                                    </p:set>
                                    <p:animEffect transition="in" filter="fade">
                                      <p:cBhvr>
                                        <p:cTn id="37" dur="500"/>
                                        <p:tgtEl>
                                          <p:spTgt spid="36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6">
                                            <p:txEl>
                                              <p:pRg st="6" end="6"/>
                                            </p:txEl>
                                          </p:spTgt>
                                        </p:tgtEl>
                                        <p:attrNameLst>
                                          <p:attrName>style.visibility</p:attrName>
                                        </p:attrNameLst>
                                      </p:cBhvr>
                                      <p:to>
                                        <p:strVal val="visible"/>
                                      </p:to>
                                    </p:set>
                                    <p:animEffect transition="in" filter="fade">
                                      <p:cBhvr>
                                        <p:cTn id="42" dur="500"/>
                                        <p:tgtEl>
                                          <p:spTgt spid="3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372" name="Google Shape;372;p54"/>
          <p:cNvSpPr txBox="1">
            <a:spLocks noGrp="1"/>
          </p:cNvSpPr>
          <p:nvPr>
            <p:ph type="body" idx="4294967295"/>
          </p:nvPr>
        </p:nvSpPr>
        <p:spPr>
          <a:xfrm>
            <a:off x="0" y="2133600"/>
            <a:ext cx="12192000" cy="4003675"/>
          </a:xfrm>
          <a:prstGeom prst="rect">
            <a:avLst/>
          </a:prstGeom>
          <a:noFill/>
          <a:ln>
            <a:noFill/>
          </a:ln>
        </p:spPr>
        <p:txBody>
          <a:bodyPr spcFirstLastPara="1" wrap="square" lIns="91425" tIns="45700" rIns="91425" bIns="45700" anchor="t" anchorCtr="0">
            <a:noAutofit/>
          </a:bodyPr>
          <a:lstStyle/>
          <a:p>
            <a:pPr marR="0" lvl="0" algn="l" rtl="0">
              <a:lnSpc>
                <a:spcPct val="120000"/>
              </a:lnSpc>
              <a:spcBef>
                <a:spcPts val="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  Spread and create awareness among students on regular intervals about Cyber</a:t>
            </a:r>
          </a:p>
          <a:p>
            <a:pPr marL="0" marR="0" lvl="0" indent="0" algn="l" rtl="0">
              <a:lnSpc>
                <a:spcPct val="120000"/>
              </a:lnSpc>
              <a:spcBef>
                <a:spcPts val="0"/>
              </a:spcBef>
              <a:spcAft>
                <a:spcPts val="0"/>
              </a:spcAft>
              <a:buClr>
                <a:schemeClr val="accent1"/>
              </a:buClr>
              <a:buSzPts val="2400"/>
              <a:buNone/>
            </a:pPr>
            <a:r>
              <a:rPr lang="en-US" sz="2400" dirty="0">
                <a:solidFill>
                  <a:schemeClr val="dk1"/>
                </a:solidFill>
                <a:latin typeface="Arial"/>
                <a:ea typeface="Arial"/>
                <a:cs typeface="Arial"/>
                <a:sym typeface="Arial"/>
              </a:rPr>
              <a:t>      </a:t>
            </a:r>
            <a:r>
              <a:rPr lang="en-US" sz="2400" b="0" i="0" u="none" strike="noStrike" cap="none" dirty="0">
                <a:solidFill>
                  <a:schemeClr val="dk1"/>
                </a:solidFill>
                <a:latin typeface="Arial"/>
                <a:ea typeface="Arial"/>
                <a:cs typeface="Arial"/>
                <a:sym typeface="Arial"/>
              </a:rPr>
              <a:t>Safety- </a:t>
            </a:r>
            <a:r>
              <a:rPr lang="en-US" sz="2400" b="0" i="0" u="none" strike="noStrike" cap="none" dirty="0" err="1">
                <a:solidFill>
                  <a:schemeClr val="dk1"/>
                </a:solidFill>
                <a:latin typeface="Arial"/>
                <a:ea typeface="Arial"/>
                <a:cs typeface="Arial"/>
                <a:sym typeface="Arial"/>
              </a:rPr>
              <a:t>DO’s</a:t>
            </a:r>
            <a:r>
              <a:rPr lang="en-US" sz="2400" b="0" i="0" u="none" strike="noStrike" cap="none" dirty="0">
                <a:solidFill>
                  <a:schemeClr val="dk1"/>
                </a:solidFill>
                <a:latin typeface="Arial"/>
                <a:ea typeface="Arial"/>
                <a:cs typeface="Arial"/>
                <a:sym typeface="Arial"/>
              </a:rPr>
              <a:t> and </a:t>
            </a:r>
            <a:r>
              <a:rPr lang="en-US" sz="2400" b="0" i="0" u="none" strike="noStrike" cap="none" dirty="0" err="1">
                <a:solidFill>
                  <a:schemeClr val="dk1"/>
                </a:solidFill>
                <a:latin typeface="Arial"/>
                <a:ea typeface="Arial"/>
                <a:cs typeface="Arial"/>
                <a:sym typeface="Arial"/>
              </a:rPr>
              <a:t>DONT’s</a:t>
            </a:r>
            <a:endParaRPr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   Discuss issues and problems and to find solutions for the same.</a:t>
            </a:r>
            <a:endParaRPr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latin typeface="Arial"/>
                <a:ea typeface="Arial"/>
                <a:cs typeface="Arial"/>
                <a:sym typeface="Arial"/>
              </a:rPr>
              <a:t>   Create events with school staff on regular interval on</a:t>
            </a:r>
            <a:endParaRPr dirty="0"/>
          </a:p>
          <a:p>
            <a:pPr marR="0" lvl="1" algn="l" rtl="0">
              <a:lnSpc>
                <a:spcPct val="120000"/>
              </a:lnSpc>
              <a:spcBef>
                <a:spcPts val="500"/>
              </a:spcBef>
              <a:spcAft>
                <a:spcPts val="0"/>
              </a:spcAft>
              <a:buClr>
                <a:schemeClr val="accent1"/>
              </a:buClr>
              <a:buSzPts val="2000"/>
              <a:buFont typeface="Wingdings" panose="05000000000000000000" pitchFamily="2" charset="2"/>
              <a:buChar char="v"/>
            </a:pPr>
            <a:r>
              <a:rPr lang="en-US" sz="2000" b="0" i="0" u="none" strike="noStrike" cap="none" dirty="0">
                <a:solidFill>
                  <a:schemeClr val="dk1"/>
                </a:solidFill>
                <a:latin typeface="Arial"/>
                <a:ea typeface="Arial"/>
                <a:cs typeface="Arial"/>
                <a:sym typeface="Arial"/>
              </a:rPr>
              <a:t>   Cyber safety theme like Essay Contest, Debate, Exhibition, Poster Competition, Drama skit etc.</a:t>
            </a:r>
            <a:endParaRPr dirty="0"/>
          </a:p>
          <a:p>
            <a:pPr marL="228600" marR="0" lvl="0" indent="-762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a:p>
            <a:pPr marL="228600" marR="0" lvl="0" indent="-7620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373" name="Google Shape;373;p54"/>
          <p:cNvSpPr/>
          <p:nvPr/>
        </p:nvSpPr>
        <p:spPr>
          <a:xfrm>
            <a:off x="0" y="0"/>
            <a:ext cx="12192000" cy="720725"/>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Function of Cyber Congress</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3CFBBE78-3285-4FA9-A8E5-8CAF697C4C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
                                            <p:txEl>
                                              <p:pRg st="0" end="0"/>
                                            </p:txEl>
                                          </p:spTgt>
                                        </p:tgtEl>
                                        <p:attrNameLst>
                                          <p:attrName>style.visibility</p:attrName>
                                        </p:attrNameLst>
                                      </p:cBhvr>
                                      <p:to>
                                        <p:strVal val="visible"/>
                                      </p:to>
                                    </p:set>
                                    <p:animEffect transition="in" filter="fade">
                                      <p:cBhvr>
                                        <p:cTn id="7" dur="500"/>
                                        <p:tgtEl>
                                          <p:spTgt spid="3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xEl>
                                              <p:pRg st="0" end="0"/>
                                            </p:txEl>
                                          </p:spTgt>
                                        </p:tgtEl>
                                        <p:attrNameLst>
                                          <p:attrName>style.visibility</p:attrName>
                                        </p:attrNameLst>
                                      </p:cBhvr>
                                      <p:to>
                                        <p:strVal val="visible"/>
                                      </p:to>
                                    </p:set>
                                    <p:animEffect transition="in" filter="fade">
                                      <p:cBhvr>
                                        <p:cTn id="12" dur="500"/>
                                        <p:tgtEl>
                                          <p:spTgt spid="3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xEl>
                                              <p:pRg st="1" end="1"/>
                                            </p:txEl>
                                          </p:spTgt>
                                        </p:tgtEl>
                                        <p:attrNameLst>
                                          <p:attrName>style.visibility</p:attrName>
                                        </p:attrNameLst>
                                      </p:cBhvr>
                                      <p:to>
                                        <p:strVal val="visible"/>
                                      </p:to>
                                    </p:set>
                                    <p:animEffect transition="in" filter="fade">
                                      <p:cBhvr>
                                        <p:cTn id="17" dur="500"/>
                                        <p:tgtEl>
                                          <p:spTgt spid="3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
                                            <p:txEl>
                                              <p:pRg st="2" end="2"/>
                                            </p:txEl>
                                          </p:spTgt>
                                        </p:tgtEl>
                                        <p:attrNameLst>
                                          <p:attrName>style.visibility</p:attrName>
                                        </p:attrNameLst>
                                      </p:cBhvr>
                                      <p:to>
                                        <p:strVal val="visible"/>
                                      </p:to>
                                    </p:set>
                                    <p:animEffect transition="in" filter="fade">
                                      <p:cBhvr>
                                        <p:cTn id="22" dur="500"/>
                                        <p:tgtEl>
                                          <p:spTgt spid="3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2">
                                            <p:txEl>
                                              <p:pRg st="3" end="3"/>
                                            </p:txEl>
                                          </p:spTgt>
                                        </p:tgtEl>
                                        <p:attrNameLst>
                                          <p:attrName>style.visibility</p:attrName>
                                        </p:attrNameLst>
                                      </p:cBhvr>
                                      <p:to>
                                        <p:strVal val="visible"/>
                                      </p:to>
                                    </p:set>
                                    <p:animEffect transition="in" filter="fade">
                                      <p:cBhvr>
                                        <p:cTn id="27" dur="500"/>
                                        <p:tgtEl>
                                          <p:spTgt spid="3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
                                            <p:txEl>
                                              <p:pRg st="4" end="4"/>
                                            </p:txEl>
                                          </p:spTgt>
                                        </p:tgtEl>
                                        <p:attrNameLst>
                                          <p:attrName>style.visibility</p:attrName>
                                        </p:attrNameLst>
                                      </p:cBhvr>
                                      <p:to>
                                        <p:strVal val="visible"/>
                                      </p:to>
                                    </p:set>
                                    <p:animEffect transition="in" filter="fade">
                                      <p:cBhvr>
                                        <p:cTn id="32" dur="500"/>
                                        <p:tgtEl>
                                          <p:spTgt spid="3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Google Shape;378;p55"/>
          <p:cNvSpPr txBox="1">
            <a:spLocks noGrp="1"/>
          </p:cNvSpPr>
          <p:nvPr>
            <p:ph type="body" idx="4294967295"/>
          </p:nvPr>
        </p:nvSpPr>
        <p:spPr>
          <a:xfrm>
            <a:off x="0" y="1268761"/>
            <a:ext cx="6960096" cy="4751039"/>
          </a:xfrm>
          <a:prstGeom prst="rect">
            <a:avLst/>
          </a:prstGeom>
          <a:noFill/>
          <a:ln>
            <a:noFill/>
          </a:ln>
        </p:spPr>
        <p:txBody>
          <a:bodyPr spcFirstLastPara="1" wrap="square" lIns="91425" tIns="45700" rIns="91425" bIns="45700" anchor="t" anchorCtr="0">
            <a:noAutofit/>
          </a:bodyPr>
          <a:lstStyle/>
          <a:p>
            <a:pPr marL="574675" marR="0" lvl="0" indent="-515938" algn="l" rtl="0">
              <a:lnSpc>
                <a:spcPct val="120000"/>
              </a:lnSpc>
              <a:spcBef>
                <a:spcPts val="0"/>
              </a:spcBef>
              <a:spcAft>
                <a:spcPts val="0"/>
              </a:spcAft>
              <a:buClr>
                <a:schemeClr val="accent1"/>
              </a:buClr>
              <a:buSzPts val="2000"/>
              <a:buFont typeface="Wingdings" panose="05000000000000000000" pitchFamily="2" charset="2"/>
              <a:buChar char="v"/>
            </a:pPr>
            <a:r>
              <a:rPr lang="en-US" sz="2000" b="0" i="0" u="none" strike="noStrike" cap="none" dirty="0">
                <a:latin typeface="Cabin"/>
                <a:ea typeface="Cabin"/>
                <a:cs typeface="Cabin"/>
                <a:sym typeface="Cabin"/>
              </a:rPr>
              <a:t>Character Education is very important to prevent any type of crime in the society.  </a:t>
            </a:r>
            <a:endParaRPr dirty="0"/>
          </a:p>
          <a:p>
            <a:pPr marL="574675" marR="0" lvl="0" indent="-515938" algn="l" rtl="0">
              <a:lnSpc>
                <a:spcPct val="120000"/>
              </a:lnSpc>
              <a:spcBef>
                <a:spcPts val="1000"/>
              </a:spcBef>
              <a:spcAft>
                <a:spcPts val="0"/>
              </a:spcAft>
              <a:buClr>
                <a:schemeClr val="accent1"/>
              </a:buClr>
              <a:buSzPts val="2000"/>
              <a:buFont typeface="Wingdings" panose="05000000000000000000" pitchFamily="2" charset="2"/>
              <a:buChar char="v"/>
            </a:pPr>
            <a:r>
              <a:rPr lang="en-US" sz="2000" b="0" i="0" u="none" strike="noStrike" cap="none" dirty="0">
                <a:latin typeface="Arial"/>
                <a:ea typeface="Arial"/>
                <a:cs typeface="Arial"/>
                <a:sym typeface="Arial"/>
              </a:rPr>
              <a:t>Personality development of students should be given preference in comparison to rote learning.</a:t>
            </a:r>
            <a:endParaRPr dirty="0"/>
          </a:p>
          <a:p>
            <a:pPr marL="574675" marR="0" lvl="0" indent="-515938" algn="l" rtl="0">
              <a:lnSpc>
                <a:spcPct val="120000"/>
              </a:lnSpc>
              <a:spcBef>
                <a:spcPts val="1000"/>
              </a:spcBef>
              <a:spcAft>
                <a:spcPts val="0"/>
              </a:spcAft>
              <a:buClr>
                <a:schemeClr val="accent1"/>
              </a:buClr>
              <a:buSzPts val="2000"/>
              <a:buFont typeface="Wingdings" panose="05000000000000000000" pitchFamily="2" charset="2"/>
              <a:buChar char="v"/>
            </a:pPr>
            <a:r>
              <a:rPr lang="en-US" sz="2000" b="0" i="0" u="none" strike="noStrike" cap="none" dirty="0">
                <a:latin typeface="Arial"/>
                <a:ea typeface="Arial"/>
                <a:cs typeface="Arial"/>
                <a:sym typeface="Arial"/>
              </a:rPr>
              <a:t>Students should be guided about the following points regarding the use of Internet</a:t>
            </a:r>
            <a:endParaRPr dirty="0"/>
          </a:p>
          <a:p>
            <a:pPr marL="574675" marR="0" lvl="1" indent="-515938" algn="l" rtl="0">
              <a:lnSpc>
                <a:spcPct val="120000"/>
              </a:lnSpc>
              <a:spcBef>
                <a:spcPts val="500"/>
              </a:spcBef>
              <a:spcAft>
                <a:spcPts val="0"/>
              </a:spcAft>
              <a:buClr>
                <a:schemeClr val="accent1"/>
              </a:buClr>
              <a:buSzPts val="2000"/>
              <a:buFont typeface="Wingdings" panose="05000000000000000000" pitchFamily="2" charset="2"/>
              <a:buChar char="v"/>
            </a:pPr>
            <a:r>
              <a:rPr lang="en-US" sz="2000" b="0" i="0" u="none" strike="noStrike" cap="none" dirty="0">
                <a:latin typeface="Arial"/>
                <a:ea typeface="Arial"/>
                <a:cs typeface="Arial"/>
                <a:sym typeface="Arial"/>
              </a:rPr>
              <a:t>Don’t give out personal information in chatrooms, social websites, blogs etc.</a:t>
            </a:r>
            <a:endParaRPr sz="2000" b="1" i="0" u="none" strike="noStrike" cap="none" dirty="0">
              <a:latin typeface="Arial"/>
              <a:ea typeface="Arial"/>
              <a:cs typeface="Arial"/>
              <a:sym typeface="Arial"/>
            </a:endParaRPr>
          </a:p>
        </p:txBody>
      </p:sp>
      <p:sp>
        <p:nvSpPr>
          <p:cNvPr id="379" name="Google Shape;379;p55"/>
          <p:cNvSpPr/>
          <p:nvPr/>
        </p:nvSpPr>
        <p:spPr>
          <a:xfrm>
            <a:off x="0" y="0"/>
            <a:ext cx="12192000" cy="620688"/>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Teacher’s role to Prevent Cyber Crime </a:t>
            </a:r>
            <a:endParaRPr sz="4000" dirty="0">
              <a:solidFill>
                <a:schemeClr val="bg1"/>
              </a:solidFill>
              <a:latin typeface="Helvetica" panose="020B0604020202020204" pitchFamily="34" charset="0"/>
              <a:cs typeface="Helvetica" panose="020B0604020202020204" pitchFamily="34" charset="0"/>
            </a:endParaRPr>
          </a:p>
        </p:txBody>
      </p:sp>
      <p:pic>
        <p:nvPicPr>
          <p:cNvPr id="380" name="Google Shape;380;p55"/>
          <p:cNvPicPr preferRelativeResize="0"/>
          <p:nvPr/>
        </p:nvPicPr>
        <p:blipFill rotWithShape="1">
          <a:blip r:embed="rId3">
            <a:alphaModFix/>
          </a:blip>
          <a:srcRect/>
          <a:stretch/>
        </p:blipFill>
        <p:spPr>
          <a:xfrm>
            <a:off x="7320136" y="1268761"/>
            <a:ext cx="4762872" cy="4778364"/>
          </a:xfrm>
          <a:prstGeom prst="rect">
            <a:avLst/>
          </a:prstGeom>
          <a:noFill/>
          <a:ln>
            <a:noFill/>
          </a:ln>
        </p:spPr>
      </p:pic>
      <p:sp>
        <p:nvSpPr>
          <p:cNvPr id="3" name="Slide Number Placeholder 2">
            <a:extLst>
              <a:ext uri="{FF2B5EF4-FFF2-40B4-BE49-F238E27FC236}">
                <a16:creationId xmlns:a16="http://schemas.microsoft.com/office/drawing/2014/main" id="{E3ABD6AB-23A2-4CE5-99AA-31EA06C518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500"/>
                                        <p:tgtEl>
                                          <p:spTgt spid="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8">
                                            <p:txEl>
                                              <p:pRg st="0" end="0"/>
                                            </p:txEl>
                                          </p:spTgt>
                                        </p:tgtEl>
                                        <p:attrNameLst>
                                          <p:attrName>style.visibility</p:attrName>
                                        </p:attrNameLst>
                                      </p:cBhvr>
                                      <p:to>
                                        <p:strVal val="visible"/>
                                      </p:to>
                                    </p:set>
                                    <p:animEffect transition="in" filter="fade">
                                      <p:cBhvr>
                                        <p:cTn id="15" dur="500"/>
                                        <p:tgtEl>
                                          <p:spTgt spid="37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8">
                                            <p:txEl>
                                              <p:pRg st="1" end="1"/>
                                            </p:txEl>
                                          </p:spTgt>
                                        </p:tgtEl>
                                        <p:attrNameLst>
                                          <p:attrName>style.visibility</p:attrName>
                                        </p:attrNameLst>
                                      </p:cBhvr>
                                      <p:to>
                                        <p:strVal val="visible"/>
                                      </p:to>
                                    </p:set>
                                    <p:animEffect transition="in" filter="fade">
                                      <p:cBhvr>
                                        <p:cTn id="20" dur="500"/>
                                        <p:tgtEl>
                                          <p:spTgt spid="37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8">
                                            <p:txEl>
                                              <p:pRg st="2" end="2"/>
                                            </p:txEl>
                                          </p:spTgt>
                                        </p:tgtEl>
                                        <p:attrNameLst>
                                          <p:attrName>style.visibility</p:attrName>
                                        </p:attrNameLst>
                                      </p:cBhvr>
                                      <p:to>
                                        <p:strVal val="visible"/>
                                      </p:to>
                                    </p:set>
                                    <p:animEffect transition="in" filter="fade">
                                      <p:cBhvr>
                                        <p:cTn id="25" dur="500"/>
                                        <p:tgtEl>
                                          <p:spTgt spid="37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78">
                                            <p:txEl>
                                              <p:pRg st="3" end="3"/>
                                            </p:txEl>
                                          </p:spTgt>
                                        </p:tgtEl>
                                        <p:attrNameLst>
                                          <p:attrName>style.visibility</p:attrName>
                                        </p:attrNameLst>
                                      </p:cBhvr>
                                      <p:to>
                                        <p:strVal val="visible"/>
                                      </p:to>
                                    </p:set>
                                    <p:animEffect transition="in" filter="fade">
                                      <p:cBhvr>
                                        <p:cTn id="30" dur="500"/>
                                        <p:tgtEl>
                                          <p:spTgt spid="3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84"/>
        <p:cNvGrpSpPr/>
        <p:nvPr/>
      </p:nvGrpSpPr>
      <p:grpSpPr>
        <a:xfrm>
          <a:off x="0" y="0"/>
          <a:ext cx="0" cy="0"/>
          <a:chOff x="0" y="0"/>
          <a:chExt cx="0" cy="0"/>
        </a:xfrm>
      </p:grpSpPr>
      <p:sp>
        <p:nvSpPr>
          <p:cNvPr id="385" name="Google Shape;385;p56"/>
          <p:cNvSpPr txBox="1">
            <a:spLocks noGrp="1"/>
          </p:cNvSpPr>
          <p:nvPr>
            <p:ph type="body" idx="4294967295"/>
          </p:nvPr>
        </p:nvSpPr>
        <p:spPr>
          <a:xfrm>
            <a:off x="0" y="1700808"/>
            <a:ext cx="7896200" cy="4547592"/>
          </a:xfrm>
          <a:prstGeom prst="rect">
            <a:avLst/>
          </a:prstGeom>
          <a:noFill/>
          <a:ln>
            <a:noFill/>
          </a:ln>
        </p:spPr>
        <p:txBody>
          <a:bodyPr spcFirstLastPara="1" wrap="square" lIns="91425" tIns="45700" rIns="91425" bIns="45700" anchor="t" anchorCtr="0">
            <a:noAutofit/>
          </a:bodyPr>
          <a:lstStyle/>
          <a:p>
            <a:pPr marR="0" lvl="1" indent="-568325" algn="l" rtl="0">
              <a:lnSpc>
                <a:spcPct val="120000"/>
              </a:lnSpc>
              <a:spcBef>
                <a:spcPts val="0"/>
              </a:spcBef>
              <a:spcAft>
                <a:spcPts val="0"/>
              </a:spcAft>
              <a:buClr>
                <a:schemeClr val="accent1"/>
              </a:buClr>
              <a:buSzPts val="2000"/>
              <a:buFont typeface="Wingdings" panose="05000000000000000000" pitchFamily="2" charset="2"/>
              <a:buChar char="v"/>
            </a:pPr>
            <a:r>
              <a:rPr lang="en-US" sz="2000" b="0" i="0" u="none" strike="noStrike" cap="none" dirty="0">
                <a:solidFill>
                  <a:srgbClr val="002060"/>
                </a:solidFill>
                <a:latin typeface="Arial"/>
                <a:ea typeface="Arial"/>
                <a:cs typeface="Arial"/>
                <a:sym typeface="Arial"/>
              </a:rPr>
              <a:t>Don’t’ tell anyone , even your best friends, your passwords.</a:t>
            </a:r>
            <a:endParaRPr dirty="0"/>
          </a:p>
          <a:p>
            <a:pPr marR="0" lvl="1" indent="-568325" algn="l" rtl="0">
              <a:lnSpc>
                <a:spcPct val="120000"/>
              </a:lnSpc>
              <a:spcBef>
                <a:spcPts val="500"/>
              </a:spcBef>
              <a:spcAft>
                <a:spcPts val="0"/>
              </a:spcAft>
              <a:buClr>
                <a:schemeClr val="accent1"/>
              </a:buClr>
              <a:buSzPts val="2000"/>
              <a:buFont typeface="Wingdings" panose="05000000000000000000" pitchFamily="2" charset="2"/>
              <a:buChar char="v"/>
            </a:pPr>
            <a:r>
              <a:rPr lang="en-US" sz="2000" b="0" i="0" u="none" strike="noStrike" cap="none" dirty="0">
                <a:solidFill>
                  <a:srgbClr val="002060"/>
                </a:solidFill>
                <a:latin typeface="Arial"/>
                <a:ea typeface="Arial"/>
                <a:cs typeface="Arial"/>
                <a:sym typeface="Arial"/>
              </a:rPr>
              <a:t>If they receive any mean or threatening messages in the chatroom, text or email don’t ever respond.</a:t>
            </a:r>
            <a:endParaRPr dirty="0"/>
          </a:p>
          <a:p>
            <a:pPr marR="0" lvl="1" indent="-568325" algn="l" rtl="0">
              <a:lnSpc>
                <a:spcPct val="120000"/>
              </a:lnSpc>
              <a:spcBef>
                <a:spcPts val="500"/>
              </a:spcBef>
              <a:spcAft>
                <a:spcPts val="0"/>
              </a:spcAft>
              <a:buClr>
                <a:schemeClr val="accent1"/>
              </a:buClr>
              <a:buSzPts val="2000"/>
              <a:buFont typeface="Wingdings" panose="05000000000000000000" pitchFamily="2" charset="2"/>
              <a:buChar char="v"/>
            </a:pPr>
            <a:r>
              <a:rPr lang="en-US" sz="2000" b="0" i="0" u="none" strike="noStrike" cap="none" dirty="0">
                <a:solidFill>
                  <a:srgbClr val="002060"/>
                </a:solidFill>
                <a:latin typeface="Arial"/>
                <a:ea typeface="Arial"/>
                <a:cs typeface="Arial"/>
                <a:sym typeface="Arial"/>
              </a:rPr>
              <a:t>If they receive any mean or threatening messages in the chatroom, text or email don’t ever respond. Don’t delete the message, save it and show to an adult- they might need the message to use as evidence against the person who sent it.</a:t>
            </a:r>
            <a:endParaRPr dirty="0"/>
          </a:p>
          <a:p>
            <a:pPr marL="685800" marR="0" lvl="1" indent="-101600" algn="l" rtl="0">
              <a:lnSpc>
                <a:spcPct val="120000"/>
              </a:lnSpc>
              <a:spcBef>
                <a:spcPts val="500"/>
              </a:spcBef>
              <a:spcAft>
                <a:spcPts val="0"/>
              </a:spcAft>
              <a:buClr>
                <a:schemeClr val="accent1"/>
              </a:buClr>
              <a:buSzPts val="2000"/>
              <a:buFont typeface="Noto Sans Symbols"/>
              <a:buNone/>
            </a:pPr>
            <a:endParaRPr sz="2000" b="1" i="0" u="none" strike="noStrike" cap="none" dirty="0">
              <a:solidFill>
                <a:srgbClr val="002060"/>
              </a:solidFill>
              <a:latin typeface="Arial"/>
              <a:ea typeface="Arial"/>
              <a:cs typeface="Arial"/>
              <a:sym typeface="Arial"/>
            </a:endParaRPr>
          </a:p>
        </p:txBody>
      </p:sp>
      <p:sp>
        <p:nvSpPr>
          <p:cNvPr id="386" name="Google Shape;386;p56"/>
          <p:cNvSpPr/>
          <p:nvPr/>
        </p:nvSpPr>
        <p:spPr>
          <a:xfrm>
            <a:off x="0" y="0"/>
            <a:ext cx="12192000" cy="83820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Teacher’s role to Prevent Cyber Crime </a:t>
            </a:r>
            <a:endParaRPr sz="4000" dirty="0">
              <a:solidFill>
                <a:schemeClr val="bg1"/>
              </a:solidFill>
              <a:latin typeface="Helvetica" panose="020B0604020202020204" pitchFamily="34" charset="0"/>
              <a:cs typeface="Helvetica" panose="020B0604020202020204" pitchFamily="34" charset="0"/>
            </a:endParaRPr>
          </a:p>
        </p:txBody>
      </p:sp>
      <p:pic>
        <p:nvPicPr>
          <p:cNvPr id="387" name="Google Shape;387;p56"/>
          <p:cNvPicPr preferRelativeResize="0"/>
          <p:nvPr/>
        </p:nvPicPr>
        <p:blipFill rotWithShape="1">
          <a:blip r:embed="rId3">
            <a:alphaModFix/>
          </a:blip>
          <a:srcRect/>
          <a:stretch/>
        </p:blipFill>
        <p:spPr>
          <a:xfrm>
            <a:off x="8153400" y="1905001"/>
            <a:ext cx="3657600" cy="4114799"/>
          </a:xfrm>
          <a:prstGeom prst="rect">
            <a:avLst/>
          </a:prstGeom>
          <a:noFill/>
          <a:ln>
            <a:noFill/>
          </a:ln>
        </p:spPr>
      </p:pic>
      <p:sp>
        <p:nvSpPr>
          <p:cNvPr id="3" name="Slide Number Placeholder 2">
            <a:extLst>
              <a:ext uri="{FF2B5EF4-FFF2-40B4-BE49-F238E27FC236}">
                <a16:creationId xmlns:a16="http://schemas.microsoft.com/office/drawing/2014/main" id="{6B3765CF-3DED-4186-BC1B-281DA645E4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5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fade">
                                      <p:cBhvr>
                                        <p:cTn id="10" dur="500"/>
                                        <p:tgtEl>
                                          <p:spTgt spid="38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5">
                                            <p:txEl>
                                              <p:pRg st="0" end="0"/>
                                            </p:txEl>
                                          </p:spTgt>
                                        </p:tgtEl>
                                        <p:attrNameLst>
                                          <p:attrName>style.visibility</p:attrName>
                                        </p:attrNameLst>
                                      </p:cBhvr>
                                      <p:to>
                                        <p:strVal val="visible"/>
                                      </p:to>
                                    </p:set>
                                    <p:animEffect transition="in" filter="fade">
                                      <p:cBhvr>
                                        <p:cTn id="15" dur="500"/>
                                        <p:tgtEl>
                                          <p:spTgt spid="38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5">
                                            <p:txEl>
                                              <p:pRg st="1" end="1"/>
                                            </p:txEl>
                                          </p:spTgt>
                                        </p:tgtEl>
                                        <p:attrNameLst>
                                          <p:attrName>style.visibility</p:attrName>
                                        </p:attrNameLst>
                                      </p:cBhvr>
                                      <p:to>
                                        <p:strVal val="visible"/>
                                      </p:to>
                                    </p:set>
                                    <p:animEffect transition="in" filter="fade">
                                      <p:cBhvr>
                                        <p:cTn id="20" dur="500"/>
                                        <p:tgtEl>
                                          <p:spTgt spid="38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85">
                                            <p:txEl>
                                              <p:pRg st="2" end="2"/>
                                            </p:txEl>
                                          </p:spTgt>
                                        </p:tgtEl>
                                        <p:attrNameLst>
                                          <p:attrName>style.visibility</p:attrName>
                                        </p:attrNameLst>
                                      </p:cBhvr>
                                      <p:to>
                                        <p:strVal val="visible"/>
                                      </p:to>
                                    </p:set>
                                    <p:animEffect transition="in" filter="fade">
                                      <p:cBhvr>
                                        <p:cTn id="25" dur="500"/>
                                        <p:tgtEl>
                                          <p:spTgt spid="38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5">
                                            <p:txEl>
                                              <p:pRg st="3" end="3"/>
                                            </p:txEl>
                                          </p:spTgt>
                                        </p:tgtEl>
                                        <p:attrNameLst>
                                          <p:attrName>style.visibility</p:attrName>
                                        </p:attrNameLst>
                                      </p:cBhvr>
                                      <p:to>
                                        <p:strVal val="visible"/>
                                      </p:to>
                                    </p:set>
                                    <p:animEffect transition="in" filter="fade">
                                      <p:cBhvr>
                                        <p:cTn id="30" dur="500"/>
                                        <p:tgtEl>
                                          <p:spTgt spid="3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sp>
        <p:nvSpPr>
          <p:cNvPr id="392" name="Google Shape;392;p57"/>
          <p:cNvSpPr txBox="1">
            <a:spLocks noGrp="1"/>
          </p:cNvSpPr>
          <p:nvPr>
            <p:ph type="body" idx="4294967295"/>
          </p:nvPr>
        </p:nvSpPr>
        <p:spPr>
          <a:xfrm>
            <a:off x="0" y="2209800"/>
            <a:ext cx="6629400" cy="4114800"/>
          </a:xfrm>
          <a:prstGeom prst="rect">
            <a:avLst/>
          </a:prstGeom>
          <a:noFill/>
          <a:ln>
            <a:noFill/>
          </a:ln>
        </p:spPr>
        <p:txBody>
          <a:bodyPr spcFirstLastPara="1" wrap="square" lIns="91425" tIns="45700" rIns="91425" bIns="45700" anchor="t" anchorCtr="0">
            <a:noAutofit/>
          </a:bodyPr>
          <a:lstStyle/>
          <a:p>
            <a:pPr marL="660400" marR="0" lvl="2" indent="-342900" algn="l" rtl="0">
              <a:lnSpc>
                <a:spcPct val="12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Don't suffer in silence. If they are being bullied then they should tell their parents. If they don't feel to talk to them then tell a teacher or an adult that you trust. You mustn't keep it to yourself because if you do, the bully has got exactly what they want.  </a:t>
            </a:r>
            <a:endParaRPr/>
          </a:p>
          <a:p>
            <a:pPr marL="660400" marR="0" lvl="2" indent="-215900" algn="l" rtl="0">
              <a:lnSpc>
                <a:spcPct val="120000"/>
              </a:lnSpc>
              <a:spcBef>
                <a:spcPts val="500"/>
              </a:spcBef>
              <a:spcAft>
                <a:spcPts val="0"/>
              </a:spcAft>
              <a:buClr>
                <a:schemeClr val="accent1"/>
              </a:buClr>
              <a:buSzPts val="2000"/>
              <a:buFont typeface="Noto Sans Symbols"/>
              <a:buNone/>
            </a:pPr>
            <a:endParaRPr sz="2000" b="0" i="0" u="none" strike="noStrike" cap="none">
              <a:solidFill>
                <a:schemeClr val="dk1"/>
              </a:solidFill>
              <a:latin typeface="Arial"/>
              <a:ea typeface="Arial"/>
              <a:cs typeface="Arial"/>
              <a:sym typeface="Arial"/>
            </a:endParaRPr>
          </a:p>
          <a:p>
            <a:pPr marL="660400" marR="0" lvl="2" indent="-342900" algn="l" rtl="0">
              <a:lnSpc>
                <a:spcPct val="120000"/>
              </a:lnSpc>
              <a:spcBef>
                <a:spcPts val="5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They should be made aware about cyber bullying and that it is a punishable offence as per cyber law. </a:t>
            </a:r>
            <a:endParaRPr/>
          </a:p>
          <a:p>
            <a:pPr marL="457200" marR="0" lvl="1" indent="0" algn="l" rtl="0">
              <a:lnSpc>
                <a:spcPct val="120000"/>
              </a:lnSpc>
              <a:spcBef>
                <a:spcPts val="500"/>
              </a:spcBef>
              <a:spcAft>
                <a:spcPts val="0"/>
              </a:spcAft>
              <a:buClr>
                <a:schemeClr val="accent1"/>
              </a:buClr>
              <a:buSzPts val="2000"/>
              <a:buFont typeface="Arial"/>
              <a:buNone/>
            </a:pPr>
            <a:endParaRPr sz="2000" b="1" i="0" u="none" strike="noStrike" cap="none">
              <a:solidFill>
                <a:srgbClr val="002060"/>
              </a:solidFill>
              <a:latin typeface="Arial"/>
              <a:ea typeface="Arial"/>
              <a:cs typeface="Arial"/>
              <a:sym typeface="Arial"/>
            </a:endParaRPr>
          </a:p>
        </p:txBody>
      </p:sp>
      <p:sp>
        <p:nvSpPr>
          <p:cNvPr id="393" name="Google Shape;393;p57"/>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Teacher’s role to Prevent Cyber Crime </a:t>
            </a:r>
            <a:endParaRPr sz="4000" dirty="0">
              <a:solidFill>
                <a:schemeClr val="bg1"/>
              </a:solidFill>
              <a:latin typeface="Helvetica" panose="020B0604020202020204" pitchFamily="34" charset="0"/>
              <a:cs typeface="Helvetica" panose="020B0604020202020204" pitchFamily="34" charset="0"/>
            </a:endParaRPr>
          </a:p>
        </p:txBody>
      </p:sp>
      <p:pic>
        <p:nvPicPr>
          <p:cNvPr id="394" name="Google Shape;394;p57"/>
          <p:cNvPicPr preferRelativeResize="0"/>
          <p:nvPr/>
        </p:nvPicPr>
        <p:blipFill rotWithShape="1">
          <a:blip r:embed="rId3">
            <a:alphaModFix/>
          </a:blip>
          <a:srcRect/>
          <a:stretch/>
        </p:blipFill>
        <p:spPr>
          <a:xfrm>
            <a:off x="7848600" y="1943101"/>
            <a:ext cx="3962400" cy="4076699"/>
          </a:xfrm>
          <a:prstGeom prst="rect">
            <a:avLst/>
          </a:prstGeom>
          <a:noFill/>
          <a:ln>
            <a:noFill/>
          </a:ln>
        </p:spPr>
      </p:pic>
      <p:sp>
        <p:nvSpPr>
          <p:cNvPr id="3" name="Slide Number Placeholder 2">
            <a:extLst>
              <a:ext uri="{FF2B5EF4-FFF2-40B4-BE49-F238E27FC236}">
                <a16:creationId xmlns:a16="http://schemas.microsoft.com/office/drawing/2014/main" id="{835C1D22-3AEB-4FD2-A903-32D0FB6DF8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500"/>
                                        <p:tgtEl>
                                          <p:spTgt spid="393"/>
                                        </p:tgtEl>
                                      </p:cBhvr>
                                    </p:animEffect>
                                  </p:childTnLst>
                                </p:cTn>
                              </p:par>
                              <p:par>
                                <p:cTn id="8" presetID="10" presetClass="entr" presetSubtype="0" fill="hold" nodeType="withEffect">
                                  <p:stCondLst>
                                    <p:cond delay="0"/>
                                  </p:stCondLst>
                                  <p:childTnLst>
                                    <p:set>
                                      <p:cBhvr>
                                        <p:cTn id="9" dur="1" fill="hold">
                                          <p:stCondLst>
                                            <p:cond delay="0"/>
                                          </p:stCondLst>
                                        </p:cTn>
                                        <p:tgtEl>
                                          <p:spTgt spid="394"/>
                                        </p:tgtEl>
                                        <p:attrNameLst>
                                          <p:attrName>style.visibility</p:attrName>
                                        </p:attrNameLst>
                                      </p:cBhvr>
                                      <p:to>
                                        <p:strVal val="visible"/>
                                      </p:to>
                                    </p:set>
                                    <p:animEffect transition="in" filter="fade">
                                      <p:cBhvr>
                                        <p:cTn id="10" dur="500"/>
                                        <p:tgtEl>
                                          <p:spTgt spid="3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2">
                                            <p:txEl>
                                              <p:pRg st="0" end="0"/>
                                            </p:txEl>
                                          </p:spTgt>
                                        </p:tgtEl>
                                        <p:attrNameLst>
                                          <p:attrName>style.visibility</p:attrName>
                                        </p:attrNameLst>
                                      </p:cBhvr>
                                      <p:to>
                                        <p:strVal val="visible"/>
                                      </p:to>
                                    </p:set>
                                    <p:animEffect transition="in" filter="fade">
                                      <p:cBhvr>
                                        <p:cTn id="15" dur="500"/>
                                        <p:tgtEl>
                                          <p:spTgt spid="39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2">
                                            <p:txEl>
                                              <p:pRg st="1" end="1"/>
                                            </p:txEl>
                                          </p:spTgt>
                                        </p:tgtEl>
                                        <p:attrNameLst>
                                          <p:attrName>style.visibility</p:attrName>
                                        </p:attrNameLst>
                                      </p:cBhvr>
                                      <p:to>
                                        <p:strVal val="visible"/>
                                      </p:to>
                                    </p:set>
                                    <p:animEffect transition="in" filter="fade">
                                      <p:cBhvr>
                                        <p:cTn id="20" dur="500"/>
                                        <p:tgtEl>
                                          <p:spTgt spid="39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2">
                                            <p:txEl>
                                              <p:pRg st="2" end="2"/>
                                            </p:txEl>
                                          </p:spTgt>
                                        </p:tgtEl>
                                        <p:attrNameLst>
                                          <p:attrName>style.visibility</p:attrName>
                                        </p:attrNameLst>
                                      </p:cBhvr>
                                      <p:to>
                                        <p:strVal val="visible"/>
                                      </p:to>
                                    </p:set>
                                    <p:animEffect transition="in" filter="fade">
                                      <p:cBhvr>
                                        <p:cTn id="25" dur="500"/>
                                        <p:tgtEl>
                                          <p:spTgt spid="39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92">
                                            <p:txEl>
                                              <p:pRg st="3" end="3"/>
                                            </p:txEl>
                                          </p:spTgt>
                                        </p:tgtEl>
                                        <p:attrNameLst>
                                          <p:attrName>style.visibility</p:attrName>
                                        </p:attrNameLst>
                                      </p:cBhvr>
                                      <p:to>
                                        <p:strVal val="visible"/>
                                      </p:to>
                                    </p:set>
                                    <p:animEffect transition="in" filter="fade">
                                      <p:cBhvr>
                                        <p:cTn id="30" dur="500"/>
                                        <p:tgtEl>
                                          <p:spTgt spid="3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98"/>
        <p:cNvGrpSpPr/>
        <p:nvPr/>
      </p:nvGrpSpPr>
      <p:grpSpPr>
        <a:xfrm>
          <a:off x="0" y="0"/>
          <a:ext cx="0" cy="0"/>
          <a:chOff x="0" y="0"/>
          <a:chExt cx="0" cy="0"/>
        </a:xfrm>
      </p:grpSpPr>
      <p:sp>
        <p:nvSpPr>
          <p:cNvPr id="399" name="Google Shape;399;p58"/>
          <p:cNvSpPr txBox="1">
            <a:spLocks noGrp="1"/>
          </p:cNvSpPr>
          <p:nvPr>
            <p:ph type="body" idx="4294967295"/>
          </p:nvPr>
        </p:nvSpPr>
        <p:spPr>
          <a:xfrm>
            <a:off x="0" y="1965325"/>
            <a:ext cx="6629400" cy="4114800"/>
          </a:xfrm>
          <a:prstGeom prst="rect">
            <a:avLst/>
          </a:prstGeom>
          <a:noFill/>
          <a:ln>
            <a:noFill/>
          </a:ln>
        </p:spPr>
        <p:txBody>
          <a:bodyPr spcFirstLastPara="1" wrap="square" lIns="91425" tIns="45700" rIns="91425" bIns="45700" anchor="t" anchorCtr="0">
            <a:noAutofit/>
          </a:bodyPr>
          <a:lstStyle/>
          <a:p>
            <a:pPr marL="660400" marR="0" lvl="2" indent="-484188" algn="l" rtl="0">
              <a:lnSpc>
                <a:spcPct val="120000"/>
              </a:lnSpc>
              <a:spcBef>
                <a:spcPts val="0"/>
              </a:spcBef>
              <a:spcAft>
                <a:spcPts val="0"/>
              </a:spcAft>
              <a:buClr>
                <a:schemeClr val="accent1"/>
              </a:buClr>
              <a:buSzPts val="2000"/>
              <a:buFont typeface="Wingdings" panose="05000000000000000000" pitchFamily="2" charset="2"/>
              <a:buChar char="v"/>
            </a:pPr>
            <a:r>
              <a:rPr lang="en-US" sz="2000" b="0" i="0" u="none" strike="noStrike" cap="none" dirty="0">
                <a:solidFill>
                  <a:schemeClr val="dk1"/>
                </a:solidFill>
                <a:latin typeface="Arial"/>
                <a:ea typeface="Arial"/>
                <a:cs typeface="Arial"/>
                <a:sym typeface="Arial"/>
              </a:rPr>
              <a:t>Cyber crime can involve criminal activities that are traditional in natures such as </a:t>
            </a:r>
            <a:r>
              <a:rPr lang="en-US" sz="2000" b="1" i="0" u="none" strike="noStrike" cap="none" dirty="0">
                <a:solidFill>
                  <a:srgbClr val="FF0000"/>
                </a:solidFill>
                <a:latin typeface="Arial"/>
                <a:ea typeface="Arial"/>
                <a:cs typeface="Arial"/>
                <a:sym typeface="Arial"/>
              </a:rPr>
              <a:t>theft, fraud, forgery, defamation and mischie</a:t>
            </a:r>
            <a:r>
              <a:rPr lang="en-US" sz="2000" b="0" i="0" u="none" strike="noStrike" cap="none" dirty="0">
                <a:solidFill>
                  <a:schemeClr val="dk1"/>
                </a:solidFill>
                <a:latin typeface="Arial"/>
                <a:ea typeface="Arial"/>
                <a:cs typeface="Arial"/>
                <a:sym typeface="Arial"/>
              </a:rPr>
              <a:t>f, all of which are subject to the </a:t>
            </a:r>
            <a:r>
              <a:rPr lang="en-US" sz="2000" b="1" i="0" u="none" strike="noStrike" cap="none" dirty="0">
                <a:solidFill>
                  <a:srgbClr val="FF0000"/>
                </a:solidFill>
                <a:latin typeface="Arial"/>
                <a:ea typeface="Arial"/>
                <a:cs typeface="Arial"/>
                <a:sym typeface="Arial"/>
              </a:rPr>
              <a:t>Indian Penal Code</a:t>
            </a:r>
            <a:r>
              <a:rPr lang="en-US" sz="2000" b="0" i="0" u="none" strike="noStrike" cap="none" dirty="0">
                <a:solidFill>
                  <a:schemeClr val="dk1"/>
                </a:solidFill>
                <a:latin typeface="Arial"/>
                <a:ea typeface="Arial"/>
                <a:cs typeface="Arial"/>
                <a:sym typeface="Arial"/>
              </a:rPr>
              <a:t>. The abuse of computers has also given birth to a gamut of new age crimes that are addressed by the </a:t>
            </a:r>
            <a:r>
              <a:rPr lang="en-US" sz="2000" b="1" i="0" u="none" strike="noStrike" cap="none" dirty="0">
                <a:solidFill>
                  <a:srgbClr val="C00000"/>
                </a:solidFill>
                <a:latin typeface="Arial"/>
                <a:ea typeface="Arial"/>
                <a:cs typeface="Arial"/>
                <a:sym typeface="Arial"/>
              </a:rPr>
              <a:t>“Information Technology Act, 2000”.</a:t>
            </a:r>
            <a:endParaRPr dirty="0"/>
          </a:p>
          <a:p>
            <a:pPr marL="660400" marR="0" lvl="2" indent="-484188" algn="l" rtl="0">
              <a:lnSpc>
                <a:spcPct val="120000"/>
              </a:lnSpc>
              <a:spcBef>
                <a:spcPts val="500"/>
              </a:spcBef>
              <a:spcAft>
                <a:spcPts val="0"/>
              </a:spcAft>
              <a:buClr>
                <a:schemeClr val="accent1"/>
              </a:buClr>
              <a:buSzPts val="2000"/>
              <a:buFont typeface="Wingdings" panose="05000000000000000000" pitchFamily="2" charset="2"/>
              <a:buChar char="v"/>
            </a:pPr>
            <a:r>
              <a:rPr lang="en-US" sz="2000" b="1" i="0" u="none" strike="noStrike" cap="none" dirty="0">
                <a:solidFill>
                  <a:srgbClr val="C00000"/>
                </a:solidFill>
                <a:latin typeface="Arial"/>
                <a:ea typeface="Arial"/>
                <a:cs typeface="Arial"/>
                <a:sym typeface="Arial"/>
              </a:rPr>
              <a:t>Section 67, 67A, 67 B, 67 C and 69 </a:t>
            </a:r>
            <a:r>
              <a:rPr lang="en-US" sz="2000" b="0" i="0" u="none" strike="noStrike" cap="none" dirty="0">
                <a:solidFill>
                  <a:schemeClr val="dk1"/>
                </a:solidFill>
                <a:latin typeface="Arial"/>
                <a:ea typeface="Arial"/>
                <a:cs typeface="Arial"/>
                <a:sym typeface="Arial"/>
              </a:rPr>
              <a:t>deals with child abuse, pornography, MMS etc. and it is essential that person handling child bullying and other related issues is aware of these sections</a:t>
            </a:r>
            <a:endParaRPr sz="2000" b="1" i="0" u="none" strike="noStrike" cap="none" dirty="0">
              <a:solidFill>
                <a:schemeClr val="dk1"/>
              </a:solidFill>
              <a:latin typeface="Arial"/>
              <a:ea typeface="Arial"/>
              <a:cs typeface="Arial"/>
              <a:sym typeface="Arial"/>
            </a:endParaRPr>
          </a:p>
          <a:p>
            <a:pPr marL="457200" marR="0" lvl="1" indent="0" algn="l" rtl="0">
              <a:lnSpc>
                <a:spcPct val="120000"/>
              </a:lnSpc>
              <a:spcBef>
                <a:spcPts val="500"/>
              </a:spcBef>
              <a:spcAft>
                <a:spcPts val="0"/>
              </a:spcAft>
              <a:buClr>
                <a:schemeClr val="accent1"/>
              </a:buClr>
              <a:buSzPts val="2000"/>
              <a:buFont typeface="Arial"/>
              <a:buNone/>
            </a:pPr>
            <a:endParaRPr sz="2000" b="1" i="0" u="none" strike="noStrike" cap="none" dirty="0">
              <a:solidFill>
                <a:srgbClr val="002060"/>
              </a:solidFill>
              <a:latin typeface="Arial"/>
              <a:ea typeface="Arial"/>
              <a:cs typeface="Arial"/>
              <a:sym typeface="Arial"/>
            </a:endParaRPr>
          </a:p>
        </p:txBody>
      </p:sp>
      <p:sp>
        <p:nvSpPr>
          <p:cNvPr id="400" name="Google Shape;400;p58"/>
          <p:cNvSpPr/>
          <p:nvPr/>
        </p:nvSpPr>
        <p:spPr>
          <a:xfrm>
            <a:off x="0" y="0"/>
            <a:ext cx="12192000" cy="620688"/>
          </a:xfrm>
          <a:prstGeom prst="rect">
            <a:avLst/>
          </a:prstGeom>
          <a:solidFill>
            <a:srgbClr val="C00000"/>
          </a:solidFill>
          <a:ln>
            <a:solidFill>
              <a:schemeClr val="accent1">
                <a:lumMod val="75000"/>
              </a:schemeClr>
            </a:solid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What does The Law Says</a:t>
            </a:r>
            <a:endParaRPr dirty="0">
              <a:solidFill>
                <a:schemeClr val="bg1"/>
              </a:solidFill>
            </a:endParaRPr>
          </a:p>
        </p:txBody>
      </p:sp>
      <p:pic>
        <p:nvPicPr>
          <p:cNvPr id="401" name="Google Shape;401;p58" descr="Divorce-Law.jpg"/>
          <p:cNvPicPr preferRelativeResize="0"/>
          <p:nvPr/>
        </p:nvPicPr>
        <p:blipFill rotWithShape="1">
          <a:blip r:embed="rId3">
            <a:alphaModFix/>
          </a:blip>
          <a:srcRect l="13889" t="6452"/>
          <a:stretch/>
        </p:blipFill>
        <p:spPr>
          <a:xfrm>
            <a:off x="7248128" y="2193924"/>
            <a:ext cx="4536504" cy="3611339"/>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3" name="Slide Number Placeholder 2">
            <a:extLst>
              <a:ext uri="{FF2B5EF4-FFF2-40B4-BE49-F238E27FC236}">
                <a16:creationId xmlns:a16="http://schemas.microsoft.com/office/drawing/2014/main" id="{2E37065C-91DB-4CD4-AD32-74707BC440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500"/>
                                        <p:tgtEl>
                                          <p:spTgt spid="400"/>
                                        </p:tgtEl>
                                      </p:cBhvr>
                                    </p:animEffect>
                                  </p:childTnLst>
                                </p:cTn>
                              </p:par>
                              <p:par>
                                <p:cTn id="8" presetID="10" presetClass="entr" presetSubtype="0" fill="hold" nodeType="withEffect">
                                  <p:stCondLst>
                                    <p:cond delay="0"/>
                                  </p:stCondLst>
                                  <p:childTnLst>
                                    <p:set>
                                      <p:cBhvr>
                                        <p:cTn id="9" dur="1" fill="hold">
                                          <p:stCondLst>
                                            <p:cond delay="0"/>
                                          </p:stCondLst>
                                        </p:cTn>
                                        <p:tgtEl>
                                          <p:spTgt spid="401"/>
                                        </p:tgtEl>
                                        <p:attrNameLst>
                                          <p:attrName>style.visibility</p:attrName>
                                        </p:attrNameLst>
                                      </p:cBhvr>
                                      <p:to>
                                        <p:strVal val="visible"/>
                                      </p:to>
                                    </p:set>
                                    <p:animEffect transition="in" filter="fade">
                                      <p:cBhvr>
                                        <p:cTn id="10" dur="500"/>
                                        <p:tgtEl>
                                          <p:spTgt spid="4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9">
                                            <p:txEl>
                                              <p:pRg st="0" end="0"/>
                                            </p:txEl>
                                          </p:spTgt>
                                        </p:tgtEl>
                                        <p:attrNameLst>
                                          <p:attrName>style.visibility</p:attrName>
                                        </p:attrNameLst>
                                      </p:cBhvr>
                                      <p:to>
                                        <p:strVal val="visible"/>
                                      </p:to>
                                    </p:set>
                                    <p:animEffect transition="in" filter="fade">
                                      <p:cBhvr>
                                        <p:cTn id="15" dur="500"/>
                                        <p:tgtEl>
                                          <p:spTgt spid="39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9">
                                            <p:txEl>
                                              <p:pRg st="1" end="1"/>
                                            </p:txEl>
                                          </p:spTgt>
                                        </p:tgtEl>
                                        <p:attrNameLst>
                                          <p:attrName>style.visibility</p:attrName>
                                        </p:attrNameLst>
                                      </p:cBhvr>
                                      <p:to>
                                        <p:strVal val="visible"/>
                                      </p:to>
                                    </p:set>
                                    <p:animEffect transition="in" filter="fade">
                                      <p:cBhvr>
                                        <p:cTn id="20" dur="500"/>
                                        <p:tgtEl>
                                          <p:spTgt spid="39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9">
                                            <p:txEl>
                                              <p:pRg st="2" end="2"/>
                                            </p:txEl>
                                          </p:spTgt>
                                        </p:tgtEl>
                                        <p:attrNameLst>
                                          <p:attrName>style.visibility</p:attrName>
                                        </p:attrNameLst>
                                      </p:cBhvr>
                                      <p:to>
                                        <p:strVal val="visible"/>
                                      </p:to>
                                    </p:set>
                                    <p:animEffect transition="in" filter="fade">
                                      <p:cBhvr>
                                        <p:cTn id="25" dur="500"/>
                                        <p:tgtEl>
                                          <p:spTgt spid="3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9"/>
          <p:cNvSpPr txBox="1">
            <a:spLocks noGrp="1"/>
          </p:cNvSpPr>
          <p:nvPr>
            <p:ph type="title" idx="4294967295"/>
          </p:nvPr>
        </p:nvSpPr>
        <p:spPr>
          <a:xfrm>
            <a:off x="20522" y="0"/>
            <a:ext cx="12192000" cy="620688"/>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rPr>
              <a:t>IT ACT-2000</a:t>
            </a:r>
            <a:endParaRPr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endParaRPr>
          </a:p>
        </p:txBody>
      </p:sp>
      <p:sp>
        <p:nvSpPr>
          <p:cNvPr id="407" name="Google Shape;407;p59"/>
          <p:cNvSpPr txBox="1"/>
          <p:nvPr/>
        </p:nvSpPr>
        <p:spPr>
          <a:xfrm>
            <a:off x="0" y="1600200"/>
            <a:ext cx="12072664" cy="480060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40000"/>
              </a:lnSpc>
              <a:spcBef>
                <a:spcPts val="0"/>
              </a:spcBef>
              <a:spcAft>
                <a:spcPts val="0"/>
              </a:spcAft>
              <a:buClr>
                <a:srgbClr val="C00000"/>
              </a:buClr>
              <a:buSzPts val="2400"/>
              <a:buFont typeface="Noto Sans Symbols"/>
              <a:buChar char="➢"/>
            </a:pPr>
            <a:r>
              <a:rPr lang="en-US" sz="2400" b="1" dirty="0">
                <a:solidFill>
                  <a:srgbClr val="C00000"/>
                </a:solidFill>
                <a:ea typeface="Lustria"/>
                <a:cs typeface="Lustria"/>
                <a:sym typeface="Lustria"/>
              </a:rPr>
              <a:t>The Information Technology Act, 2000 (IT Act), came into force on </a:t>
            </a:r>
            <a:r>
              <a:rPr lang="en-US" sz="2400" b="1" i="1" dirty="0">
                <a:solidFill>
                  <a:schemeClr val="dk1"/>
                </a:solidFill>
                <a:ea typeface="Lustria"/>
                <a:cs typeface="Lustria"/>
                <a:sym typeface="Lustria"/>
              </a:rPr>
              <a:t>17 October 2000.</a:t>
            </a:r>
            <a:endParaRPr sz="2400" dirty="0"/>
          </a:p>
          <a:p>
            <a:pPr marL="465138" marR="0" lvl="0" indent="-465138" algn="l" rtl="0">
              <a:lnSpc>
                <a:spcPct val="140000"/>
              </a:lnSpc>
              <a:spcBef>
                <a:spcPts val="0"/>
              </a:spcBef>
              <a:spcAft>
                <a:spcPts val="0"/>
              </a:spcAft>
              <a:buNone/>
            </a:pPr>
            <a:endParaRPr sz="2400" b="1" dirty="0">
              <a:solidFill>
                <a:schemeClr val="dk1"/>
              </a:solidFill>
              <a:ea typeface="Lustria"/>
              <a:cs typeface="Lustria"/>
              <a:sym typeface="Lustria"/>
            </a:endParaRPr>
          </a:p>
          <a:p>
            <a:pPr marL="465138" marR="0" lvl="0" indent="-465138" algn="l" rtl="0">
              <a:lnSpc>
                <a:spcPct val="140000"/>
              </a:lnSpc>
              <a:spcBef>
                <a:spcPts val="0"/>
              </a:spcBef>
              <a:spcAft>
                <a:spcPts val="0"/>
              </a:spcAft>
              <a:buClr>
                <a:srgbClr val="C00000"/>
              </a:buClr>
              <a:buSzPts val="2400"/>
              <a:buFont typeface="Noto Sans Symbols"/>
              <a:buChar char="➢"/>
            </a:pPr>
            <a:r>
              <a:rPr lang="en-US" sz="2400" b="1" dirty="0">
                <a:solidFill>
                  <a:srgbClr val="C00000"/>
                </a:solidFill>
                <a:ea typeface="Lustria"/>
                <a:cs typeface="Lustria"/>
                <a:sym typeface="Lustria"/>
              </a:rPr>
              <a:t>The primary purpose of the Act is to provide legal recognition to electronic commerce and to facilitate filing of electronic records with the Government.</a:t>
            </a:r>
            <a:endParaRPr sz="2400" dirty="0"/>
          </a:p>
          <a:p>
            <a:pPr marL="465138" marR="0" lvl="0" indent="-465138" algn="l" rtl="0">
              <a:lnSpc>
                <a:spcPct val="140000"/>
              </a:lnSpc>
              <a:spcBef>
                <a:spcPts val="0"/>
              </a:spcBef>
              <a:spcAft>
                <a:spcPts val="0"/>
              </a:spcAft>
              <a:buNone/>
            </a:pPr>
            <a:endParaRPr sz="2400" b="1" dirty="0">
              <a:solidFill>
                <a:srgbClr val="C00000"/>
              </a:solidFill>
              <a:ea typeface="Lustria"/>
              <a:cs typeface="Lustria"/>
              <a:sym typeface="Lustria"/>
            </a:endParaRPr>
          </a:p>
          <a:p>
            <a:pPr marL="465138" marR="0" lvl="0" indent="-465138" algn="l" rtl="0">
              <a:lnSpc>
                <a:spcPct val="140000"/>
              </a:lnSpc>
              <a:spcBef>
                <a:spcPts val="0"/>
              </a:spcBef>
              <a:spcAft>
                <a:spcPts val="0"/>
              </a:spcAft>
              <a:buClr>
                <a:srgbClr val="C00000"/>
              </a:buClr>
              <a:buSzPts val="2400"/>
              <a:buFont typeface="Noto Sans Symbols"/>
              <a:buChar char="➢"/>
            </a:pPr>
            <a:r>
              <a:rPr lang="en-US" sz="2400" b="1" dirty="0">
                <a:solidFill>
                  <a:srgbClr val="C00000"/>
                </a:solidFill>
                <a:ea typeface="Lustria"/>
                <a:cs typeface="Lustria"/>
                <a:sym typeface="Lustria"/>
              </a:rPr>
              <a:t>Information Technology Act 2000 consisted of             </a:t>
            </a:r>
            <a:r>
              <a:rPr lang="en-US" sz="2400" b="1" i="1" dirty="0">
                <a:solidFill>
                  <a:schemeClr val="dk1"/>
                </a:solidFill>
                <a:ea typeface="Lustria"/>
                <a:cs typeface="Lustria"/>
                <a:sym typeface="Lustria"/>
              </a:rPr>
              <a:t>94 sections</a:t>
            </a:r>
            <a:r>
              <a:rPr lang="en-US" sz="2400" b="1" dirty="0">
                <a:solidFill>
                  <a:schemeClr val="dk1"/>
                </a:solidFill>
                <a:ea typeface="Lustria"/>
                <a:cs typeface="Lustria"/>
                <a:sym typeface="Lustria"/>
              </a:rPr>
              <a:t> </a:t>
            </a:r>
            <a:r>
              <a:rPr lang="en-US" sz="2400" b="1" dirty="0">
                <a:solidFill>
                  <a:srgbClr val="C00000"/>
                </a:solidFill>
                <a:ea typeface="Lustria"/>
                <a:cs typeface="Lustria"/>
                <a:sym typeface="Lustria"/>
              </a:rPr>
              <a:t>segregated into </a:t>
            </a:r>
            <a:r>
              <a:rPr lang="en-US" sz="2400" b="1" i="1" dirty="0">
                <a:solidFill>
                  <a:schemeClr val="dk1"/>
                </a:solidFill>
                <a:ea typeface="Lustria"/>
                <a:cs typeface="Lustria"/>
                <a:sym typeface="Lustria"/>
              </a:rPr>
              <a:t>13 chapters</a:t>
            </a:r>
            <a:r>
              <a:rPr lang="en-US" sz="2400" b="1" dirty="0">
                <a:solidFill>
                  <a:schemeClr val="dk1"/>
                </a:solidFill>
                <a:ea typeface="Lustria"/>
                <a:cs typeface="Lustria"/>
                <a:sym typeface="Lustria"/>
              </a:rPr>
              <a:t>.</a:t>
            </a:r>
            <a:r>
              <a:rPr lang="en-US" sz="2400" b="1" dirty="0">
                <a:solidFill>
                  <a:srgbClr val="C00000"/>
                </a:solidFill>
                <a:ea typeface="Lustria"/>
                <a:cs typeface="Lustria"/>
                <a:sym typeface="Lustria"/>
              </a:rPr>
              <a:t> </a:t>
            </a:r>
            <a:endParaRPr sz="2400" dirty="0"/>
          </a:p>
        </p:txBody>
      </p:sp>
      <p:sp>
        <p:nvSpPr>
          <p:cNvPr id="3" name="Slide Number Placeholder 2">
            <a:extLst>
              <a:ext uri="{FF2B5EF4-FFF2-40B4-BE49-F238E27FC236}">
                <a16:creationId xmlns:a16="http://schemas.microsoft.com/office/drawing/2014/main" id="{FD2DCD02-607D-4C94-8208-9947AEE727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
                                            <p:txEl>
                                              <p:pRg st="0" end="0"/>
                                            </p:txEl>
                                          </p:spTgt>
                                        </p:tgtEl>
                                        <p:attrNameLst>
                                          <p:attrName>style.visibility</p:attrName>
                                        </p:attrNameLst>
                                      </p:cBhvr>
                                      <p:to>
                                        <p:strVal val="visible"/>
                                      </p:to>
                                    </p:set>
                                    <p:animEffect transition="in" filter="fade">
                                      <p:cBhvr>
                                        <p:cTn id="12" dur="500"/>
                                        <p:tgtEl>
                                          <p:spTgt spid="4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7">
                                            <p:txEl>
                                              <p:pRg st="1" end="1"/>
                                            </p:txEl>
                                          </p:spTgt>
                                        </p:tgtEl>
                                        <p:attrNameLst>
                                          <p:attrName>style.visibility</p:attrName>
                                        </p:attrNameLst>
                                      </p:cBhvr>
                                      <p:to>
                                        <p:strVal val="visible"/>
                                      </p:to>
                                    </p:set>
                                    <p:animEffect transition="in" filter="fade">
                                      <p:cBhvr>
                                        <p:cTn id="17" dur="500"/>
                                        <p:tgtEl>
                                          <p:spTgt spid="4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7">
                                            <p:txEl>
                                              <p:pRg st="2" end="2"/>
                                            </p:txEl>
                                          </p:spTgt>
                                        </p:tgtEl>
                                        <p:attrNameLst>
                                          <p:attrName>style.visibility</p:attrName>
                                        </p:attrNameLst>
                                      </p:cBhvr>
                                      <p:to>
                                        <p:strVal val="visible"/>
                                      </p:to>
                                    </p:set>
                                    <p:animEffect transition="in" filter="fade">
                                      <p:cBhvr>
                                        <p:cTn id="22" dur="500"/>
                                        <p:tgtEl>
                                          <p:spTgt spid="4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7">
                                            <p:txEl>
                                              <p:pRg st="3" end="3"/>
                                            </p:txEl>
                                          </p:spTgt>
                                        </p:tgtEl>
                                        <p:attrNameLst>
                                          <p:attrName>style.visibility</p:attrName>
                                        </p:attrNameLst>
                                      </p:cBhvr>
                                      <p:to>
                                        <p:strVal val="visible"/>
                                      </p:to>
                                    </p:set>
                                    <p:animEffect transition="in" filter="fade">
                                      <p:cBhvr>
                                        <p:cTn id="27" dur="500"/>
                                        <p:tgtEl>
                                          <p:spTgt spid="4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7">
                                            <p:txEl>
                                              <p:pRg st="4" end="4"/>
                                            </p:txEl>
                                          </p:spTgt>
                                        </p:tgtEl>
                                        <p:attrNameLst>
                                          <p:attrName>style.visibility</p:attrName>
                                        </p:attrNameLst>
                                      </p:cBhvr>
                                      <p:to>
                                        <p:strVal val="visible"/>
                                      </p:to>
                                    </p:set>
                                    <p:animEffect transition="in" filter="fade">
                                      <p:cBhvr>
                                        <p:cTn id="32" dur="500"/>
                                        <p:tgtEl>
                                          <p:spTgt spid="4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a:stretch/>
        </p:blipFill>
        <p:spPr>
          <a:xfrm>
            <a:off x="0" y="692696"/>
            <a:ext cx="12192000" cy="6165304"/>
          </a:xfrm>
          <a:prstGeom prst="rect">
            <a:avLst/>
          </a:prstGeom>
          <a:noFill/>
          <a:ln>
            <a:noFill/>
          </a:ln>
        </p:spPr>
      </p:pic>
      <p:sp>
        <p:nvSpPr>
          <p:cNvPr id="125" name="Google Shape;125;p16"/>
          <p:cNvSpPr/>
          <p:nvPr/>
        </p:nvSpPr>
        <p:spPr>
          <a:xfrm>
            <a:off x="0" y="0"/>
            <a:ext cx="12196059"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Need of Cyber Law</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509D80F2-16A7-4591-A5BD-8A241686E8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11"/>
        <p:cNvGrpSpPr/>
        <p:nvPr/>
      </p:nvGrpSpPr>
      <p:grpSpPr>
        <a:xfrm>
          <a:off x="0" y="0"/>
          <a:ext cx="0" cy="0"/>
          <a:chOff x="0" y="0"/>
          <a:chExt cx="0" cy="0"/>
        </a:xfrm>
      </p:grpSpPr>
      <p:pic>
        <p:nvPicPr>
          <p:cNvPr id="412" name="Google Shape;412;p60" descr="MPj04088640000[1]"/>
          <p:cNvPicPr preferRelativeResize="0"/>
          <p:nvPr/>
        </p:nvPicPr>
        <p:blipFill rotWithShape="1">
          <a:blip r:embed="rId3">
            <a:alphaModFix/>
          </a:blip>
          <a:srcRect/>
          <a:stretch/>
        </p:blipFill>
        <p:spPr>
          <a:xfrm>
            <a:off x="8382000" y="1812310"/>
            <a:ext cx="3810000" cy="4136969"/>
          </a:xfrm>
          <a:prstGeom prst="rect">
            <a:avLst/>
          </a:prstGeom>
          <a:noFill/>
          <a:ln>
            <a:noFill/>
          </a:ln>
        </p:spPr>
      </p:pic>
      <p:sp>
        <p:nvSpPr>
          <p:cNvPr id="413" name="Google Shape;413;p60"/>
          <p:cNvSpPr txBox="1">
            <a:spLocks noGrp="1"/>
          </p:cNvSpPr>
          <p:nvPr>
            <p:ph type="body" idx="4294967295"/>
          </p:nvPr>
        </p:nvSpPr>
        <p:spPr>
          <a:xfrm>
            <a:off x="0" y="1754188"/>
            <a:ext cx="8382000" cy="4953000"/>
          </a:xfrm>
          <a:prstGeom prst="rect">
            <a:avLst/>
          </a:prstGeom>
          <a:noFill/>
          <a:ln>
            <a:noFill/>
          </a:ln>
        </p:spPr>
        <p:txBody>
          <a:bodyPr spcFirstLastPara="1" wrap="square" lIns="91425" tIns="45700" rIns="91425" bIns="45700" anchor="t" anchorCtr="0">
            <a:noAutofit/>
          </a:bodyPr>
          <a:lstStyle/>
          <a:p>
            <a:pPr marL="660400" marR="0" lvl="2" indent="-342900" algn="l" rtl="0">
              <a:lnSpc>
                <a:spcPct val="120000"/>
              </a:lnSpc>
              <a:spcBef>
                <a:spcPts val="0"/>
              </a:spcBef>
              <a:spcAft>
                <a:spcPts val="0"/>
              </a:spcAft>
              <a:buClr>
                <a:schemeClr val="accent1"/>
              </a:buClr>
              <a:buSzPts val="2000"/>
              <a:buFont typeface="Noto Sans Symbols"/>
              <a:buChar char="➢"/>
            </a:pPr>
            <a:r>
              <a:rPr lang="en-US" sz="2000" b="0" i="0" u="none" strike="noStrike" cap="none" dirty="0">
                <a:solidFill>
                  <a:schemeClr val="dk1"/>
                </a:solidFill>
                <a:latin typeface="Arial"/>
                <a:ea typeface="Arial"/>
                <a:cs typeface="Arial"/>
                <a:sym typeface="Arial"/>
              </a:rPr>
              <a:t>Cyber crime can involve criminal activities that are traditional in natures such as </a:t>
            </a:r>
            <a:r>
              <a:rPr lang="en-US" sz="2000" b="1" i="0" u="none" strike="noStrike" cap="none" dirty="0">
                <a:solidFill>
                  <a:srgbClr val="FF0000"/>
                </a:solidFill>
                <a:latin typeface="Arial"/>
                <a:ea typeface="Arial"/>
                <a:cs typeface="Arial"/>
                <a:sym typeface="Arial"/>
              </a:rPr>
              <a:t>theft, fraud, forgery, defamation and mischie</a:t>
            </a:r>
            <a:r>
              <a:rPr lang="en-US" sz="2000" b="0" i="0" u="none" strike="noStrike" cap="none" dirty="0">
                <a:solidFill>
                  <a:schemeClr val="dk1"/>
                </a:solidFill>
                <a:latin typeface="Arial"/>
                <a:ea typeface="Arial"/>
                <a:cs typeface="Arial"/>
                <a:sym typeface="Arial"/>
              </a:rPr>
              <a:t>f, all of which are subject to the </a:t>
            </a:r>
            <a:r>
              <a:rPr lang="en-US" sz="2000" b="1" i="0" u="none" strike="noStrike" cap="none" dirty="0">
                <a:solidFill>
                  <a:srgbClr val="FF0000"/>
                </a:solidFill>
                <a:latin typeface="Arial"/>
                <a:ea typeface="Arial"/>
                <a:cs typeface="Arial"/>
                <a:sym typeface="Arial"/>
              </a:rPr>
              <a:t>Indian Penal Code</a:t>
            </a:r>
            <a:r>
              <a:rPr lang="en-US" sz="2000" b="0" i="0" u="none" strike="noStrike" cap="none" dirty="0">
                <a:solidFill>
                  <a:schemeClr val="dk1"/>
                </a:solidFill>
                <a:latin typeface="Arial"/>
                <a:ea typeface="Arial"/>
                <a:cs typeface="Arial"/>
                <a:sym typeface="Arial"/>
              </a:rPr>
              <a:t>. The abuse of computers has also given birth to a gamut of new age crimes that are addressed by the </a:t>
            </a:r>
            <a:r>
              <a:rPr lang="en-US" sz="2000" b="1" i="0" u="none" strike="noStrike" cap="none" dirty="0">
                <a:solidFill>
                  <a:srgbClr val="C00000"/>
                </a:solidFill>
                <a:latin typeface="Arial"/>
                <a:ea typeface="Arial"/>
                <a:cs typeface="Arial"/>
                <a:sym typeface="Arial"/>
              </a:rPr>
              <a:t>“Information Technology Act, 2000”.</a:t>
            </a:r>
            <a:endParaRPr dirty="0"/>
          </a:p>
          <a:p>
            <a:pPr marL="660400" marR="0" lvl="2" indent="-215900" algn="l" rtl="0">
              <a:lnSpc>
                <a:spcPct val="120000"/>
              </a:lnSpc>
              <a:spcBef>
                <a:spcPts val="500"/>
              </a:spcBef>
              <a:spcAft>
                <a:spcPts val="0"/>
              </a:spcAft>
              <a:buClr>
                <a:schemeClr val="accent1"/>
              </a:buClr>
              <a:buSzPts val="2000"/>
              <a:buFont typeface="Noto Sans Symbols"/>
              <a:buNone/>
            </a:pPr>
            <a:endParaRPr sz="2000" b="1" i="0" u="none" strike="noStrike" cap="none" dirty="0">
              <a:solidFill>
                <a:srgbClr val="C00000"/>
              </a:solidFill>
              <a:latin typeface="Arial"/>
              <a:ea typeface="Arial"/>
              <a:cs typeface="Arial"/>
              <a:sym typeface="Arial"/>
            </a:endParaRPr>
          </a:p>
          <a:p>
            <a:pPr marL="660400" marR="0" lvl="2" indent="-342900" algn="l" rtl="0">
              <a:lnSpc>
                <a:spcPct val="120000"/>
              </a:lnSpc>
              <a:spcBef>
                <a:spcPts val="500"/>
              </a:spcBef>
              <a:spcAft>
                <a:spcPts val="0"/>
              </a:spcAft>
              <a:buClr>
                <a:schemeClr val="accent1"/>
              </a:buClr>
              <a:buSzPts val="2000"/>
              <a:buFont typeface="Noto Sans Symbols"/>
              <a:buChar char="➢"/>
            </a:pPr>
            <a:r>
              <a:rPr lang="en-US" sz="2000" b="1" i="0" u="none" strike="noStrike" cap="none" dirty="0">
                <a:solidFill>
                  <a:srgbClr val="C00000"/>
                </a:solidFill>
                <a:latin typeface="Arial"/>
                <a:ea typeface="Arial"/>
                <a:cs typeface="Arial"/>
                <a:sym typeface="Arial"/>
              </a:rPr>
              <a:t>India </a:t>
            </a:r>
            <a:r>
              <a:rPr lang="en-US" sz="2000" b="1" i="0" u="none" strike="noStrike" cap="none" dirty="0">
                <a:solidFill>
                  <a:schemeClr val="dk1"/>
                </a:solidFill>
                <a:latin typeface="Arial"/>
                <a:ea typeface="Arial"/>
                <a:cs typeface="Arial"/>
                <a:sym typeface="Arial"/>
              </a:rPr>
              <a:t>is</a:t>
            </a:r>
            <a:r>
              <a:rPr lang="en-US" sz="2000" b="1" i="0" u="none" strike="noStrike" cap="none" dirty="0">
                <a:solidFill>
                  <a:srgbClr val="C00000"/>
                </a:solidFill>
                <a:latin typeface="Arial"/>
                <a:ea typeface="Arial"/>
                <a:cs typeface="Arial"/>
                <a:sym typeface="Arial"/>
              </a:rPr>
              <a:t> 12</a:t>
            </a:r>
            <a:r>
              <a:rPr lang="en-US" sz="2000" b="1" i="0" u="none" strike="noStrike" cap="none" baseline="30000" dirty="0">
                <a:solidFill>
                  <a:srgbClr val="C00000"/>
                </a:solidFill>
                <a:latin typeface="Arial"/>
                <a:ea typeface="Arial"/>
                <a:cs typeface="Arial"/>
                <a:sym typeface="Arial"/>
              </a:rPr>
              <a:t>th</a:t>
            </a:r>
            <a:r>
              <a:rPr lang="en-US" sz="2000" b="1" i="0" u="none" strike="noStrike" cap="none" dirty="0">
                <a:solidFill>
                  <a:srgbClr val="C00000"/>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nation</a:t>
            </a:r>
            <a:r>
              <a:rPr lang="en-US" sz="2000" b="1" i="0" u="none" strike="noStrike" cap="none" dirty="0">
                <a:solidFill>
                  <a:srgbClr val="C00000"/>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in the world to adopt cyber laws</a:t>
            </a:r>
            <a:endParaRPr dirty="0"/>
          </a:p>
          <a:p>
            <a:pPr marL="660400" marR="0" lvl="2" indent="-215900" algn="l" rtl="0">
              <a:lnSpc>
                <a:spcPct val="120000"/>
              </a:lnSpc>
              <a:spcBef>
                <a:spcPts val="500"/>
              </a:spcBef>
              <a:spcAft>
                <a:spcPts val="0"/>
              </a:spcAft>
              <a:buClr>
                <a:schemeClr val="accent1"/>
              </a:buClr>
              <a:buSzPts val="2000"/>
              <a:buFont typeface="Noto Sans Symbols"/>
              <a:buNone/>
            </a:pPr>
            <a:endParaRPr sz="2000" b="1" i="0" u="none" strike="noStrike" cap="none" dirty="0">
              <a:solidFill>
                <a:srgbClr val="C00000"/>
              </a:solidFill>
              <a:latin typeface="Arial"/>
              <a:ea typeface="Arial"/>
              <a:cs typeface="Arial"/>
              <a:sym typeface="Arial"/>
            </a:endParaRPr>
          </a:p>
          <a:p>
            <a:pPr marL="660400" marR="0" lvl="2" indent="-342900" algn="l" rtl="0">
              <a:lnSpc>
                <a:spcPct val="120000"/>
              </a:lnSpc>
              <a:spcBef>
                <a:spcPts val="500"/>
              </a:spcBef>
              <a:spcAft>
                <a:spcPts val="0"/>
              </a:spcAft>
              <a:buClr>
                <a:schemeClr val="accent1"/>
              </a:buClr>
              <a:buSzPts val="2000"/>
              <a:buFont typeface="Noto Sans Symbols"/>
              <a:buChar char="➢"/>
            </a:pPr>
            <a:r>
              <a:rPr lang="en-US" sz="2000" b="1" i="0" u="none" strike="noStrike" cap="none" dirty="0">
                <a:solidFill>
                  <a:srgbClr val="C00000"/>
                </a:solidFill>
                <a:latin typeface="Arial"/>
                <a:ea typeface="Arial"/>
                <a:cs typeface="Arial"/>
                <a:sym typeface="Arial"/>
              </a:rPr>
              <a:t>Section 67, 67A, 67 B, 67 C and 69 </a:t>
            </a:r>
            <a:r>
              <a:rPr lang="en-US" sz="2000" b="0" i="0" u="none" strike="noStrike" cap="none" dirty="0">
                <a:solidFill>
                  <a:schemeClr val="dk1"/>
                </a:solidFill>
                <a:latin typeface="Arial"/>
                <a:ea typeface="Arial"/>
                <a:cs typeface="Arial"/>
                <a:sym typeface="Arial"/>
              </a:rPr>
              <a:t>deals with child abuse, pornography, MMS etc. and it is essential that person handling child bullying and other related issues is aware of these sections</a:t>
            </a:r>
            <a:endParaRPr sz="2000" b="1" i="0" u="none" strike="noStrike" cap="none" dirty="0">
              <a:solidFill>
                <a:schemeClr val="dk1"/>
              </a:solidFill>
              <a:latin typeface="Arial"/>
              <a:ea typeface="Arial"/>
              <a:cs typeface="Arial"/>
              <a:sym typeface="Arial"/>
            </a:endParaRPr>
          </a:p>
          <a:p>
            <a:pPr marL="457200" marR="0" lvl="1" indent="0" algn="l" rtl="0">
              <a:lnSpc>
                <a:spcPct val="120000"/>
              </a:lnSpc>
              <a:spcBef>
                <a:spcPts val="500"/>
              </a:spcBef>
              <a:spcAft>
                <a:spcPts val="0"/>
              </a:spcAft>
              <a:buClr>
                <a:schemeClr val="accent1"/>
              </a:buClr>
              <a:buSzPts val="2000"/>
              <a:buFont typeface="Arial"/>
              <a:buNone/>
            </a:pPr>
            <a:endParaRPr sz="2000" b="1" i="0" u="none" strike="noStrike" cap="none" dirty="0">
              <a:solidFill>
                <a:srgbClr val="002060"/>
              </a:solidFill>
              <a:latin typeface="Arial"/>
              <a:ea typeface="Arial"/>
              <a:cs typeface="Arial"/>
              <a:sym typeface="Arial"/>
            </a:endParaRPr>
          </a:p>
        </p:txBody>
      </p:sp>
      <p:sp>
        <p:nvSpPr>
          <p:cNvPr id="414" name="Google Shape;414;p60"/>
          <p:cNvSpPr/>
          <p:nvPr/>
        </p:nvSpPr>
        <p:spPr>
          <a:xfrm>
            <a:off x="0" y="0"/>
            <a:ext cx="12192000" cy="764704"/>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dirty="0">
                <a:solidFill>
                  <a:schemeClr val="bg1"/>
                </a:solidFill>
                <a:latin typeface="Helvetica" panose="020B0604020202020204" pitchFamily="34" charset="0"/>
                <a:ea typeface="Cabin"/>
                <a:cs typeface="Helvetica" panose="020B0604020202020204" pitchFamily="34" charset="0"/>
                <a:sym typeface="Cabin"/>
              </a:rPr>
              <a:t>Cybercrime provision under IT Act, 2000</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CFF023A7-4BE3-4416-9858-953F3DCBCA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500"/>
                                        <p:tgtEl>
                                          <p:spTgt spid="414"/>
                                        </p:tgtEl>
                                      </p:cBhvr>
                                    </p:animEffect>
                                  </p:childTnLst>
                                </p:cTn>
                              </p:par>
                              <p:par>
                                <p:cTn id="8" presetID="10" presetClass="entr" presetSubtype="0" fill="hold" nodeType="withEffect">
                                  <p:stCondLst>
                                    <p:cond delay="0"/>
                                  </p:stCondLst>
                                  <p:childTnLst>
                                    <p:set>
                                      <p:cBhvr>
                                        <p:cTn id="9" dur="1" fill="hold">
                                          <p:stCondLst>
                                            <p:cond delay="0"/>
                                          </p:stCondLst>
                                        </p:cTn>
                                        <p:tgtEl>
                                          <p:spTgt spid="412"/>
                                        </p:tgtEl>
                                        <p:attrNameLst>
                                          <p:attrName>style.visibility</p:attrName>
                                        </p:attrNameLst>
                                      </p:cBhvr>
                                      <p:to>
                                        <p:strVal val="visible"/>
                                      </p:to>
                                    </p:set>
                                    <p:animEffect transition="in" filter="fade">
                                      <p:cBhvr>
                                        <p:cTn id="10" dur="500"/>
                                        <p:tgtEl>
                                          <p:spTgt spid="4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3">
                                            <p:txEl>
                                              <p:pRg st="0" end="0"/>
                                            </p:txEl>
                                          </p:spTgt>
                                        </p:tgtEl>
                                        <p:attrNameLst>
                                          <p:attrName>style.visibility</p:attrName>
                                        </p:attrNameLst>
                                      </p:cBhvr>
                                      <p:to>
                                        <p:strVal val="visible"/>
                                      </p:to>
                                    </p:set>
                                    <p:animEffect transition="in" filter="fade">
                                      <p:cBhvr>
                                        <p:cTn id="15" dur="500"/>
                                        <p:tgtEl>
                                          <p:spTgt spid="4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3">
                                            <p:txEl>
                                              <p:pRg st="1" end="1"/>
                                            </p:txEl>
                                          </p:spTgt>
                                        </p:tgtEl>
                                        <p:attrNameLst>
                                          <p:attrName>style.visibility</p:attrName>
                                        </p:attrNameLst>
                                      </p:cBhvr>
                                      <p:to>
                                        <p:strVal val="visible"/>
                                      </p:to>
                                    </p:set>
                                    <p:animEffect transition="in" filter="fade">
                                      <p:cBhvr>
                                        <p:cTn id="20" dur="500"/>
                                        <p:tgtEl>
                                          <p:spTgt spid="4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3">
                                            <p:txEl>
                                              <p:pRg st="2" end="2"/>
                                            </p:txEl>
                                          </p:spTgt>
                                        </p:tgtEl>
                                        <p:attrNameLst>
                                          <p:attrName>style.visibility</p:attrName>
                                        </p:attrNameLst>
                                      </p:cBhvr>
                                      <p:to>
                                        <p:strVal val="visible"/>
                                      </p:to>
                                    </p:set>
                                    <p:animEffect transition="in" filter="fade">
                                      <p:cBhvr>
                                        <p:cTn id="25" dur="500"/>
                                        <p:tgtEl>
                                          <p:spTgt spid="41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3">
                                            <p:txEl>
                                              <p:pRg st="3" end="3"/>
                                            </p:txEl>
                                          </p:spTgt>
                                        </p:tgtEl>
                                        <p:attrNameLst>
                                          <p:attrName>style.visibility</p:attrName>
                                        </p:attrNameLst>
                                      </p:cBhvr>
                                      <p:to>
                                        <p:strVal val="visible"/>
                                      </p:to>
                                    </p:set>
                                    <p:animEffect transition="in" filter="fade">
                                      <p:cBhvr>
                                        <p:cTn id="30" dur="500"/>
                                        <p:tgtEl>
                                          <p:spTgt spid="41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3">
                                            <p:txEl>
                                              <p:pRg st="4" end="4"/>
                                            </p:txEl>
                                          </p:spTgt>
                                        </p:tgtEl>
                                        <p:attrNameLst>
                                          <p:attrName>style.visibility</p:attrName>
                                        </p:attrNameLst>
                                      </p:cBhvr>
                                      <p:to>
                                        <p:strVal val="visible"/>
                                      </p:to>
                                    </p:set>
                                    <p:animEffect transition="in" filter="fade">
                                      <p:cBhvr>
                                        <p:cTn id="35" dur="500"/>
                                        <p:tgtEl>
                                          <p:spTgt spid="41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3">
                                            <p:txEl>
                                              <p:pRg st="5" end="5"/>
                                            </p:txEl>
                                          </p:spTgt>
                                        </p:tgtEl>
                                        <p:attrNameLst>
                                          <p:attrName>style.visibility</p:attrName>
                                        </p:attrNameLst>
                                      </p:cBhvr>
                                      <p:to>
                                        <p:strVal val="visible"/>
                                      </p:to>
                                    </p:set>
                                    <p:animEffect transition="in" filter="fade">
                                      <p:cBhvr>
                                        <p:cTn id="40" dur="500"/>
                                        <p:tgtEl>
                                          <p:spTgt spid="4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1"/>
          <p:cNvSpPr txBox="1">
            <a:spLocks noGrp="1"/>
          </p:cNvSpPr>
          <p:nvPr>
            <p:ph type="title" idx="4294967295"/>
          </p:nvPr>
        </p:nvSpPr>
        <p:spPr>
          <a:xfrm>
            <a:off x="0" y="0"/>
            <a:ext cx="12192000" cy="54868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C000"/>
              </a:buClr>
              <a:buSzPts val="3200"/>
              <a:buFont typeface="Cabin"/>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IT ACT-2000 : OBJECTIVES</a:t>
            </a:r>
            <a:endParaRPr sz="4000" i="0" u="none" strike="noStrike" cap="none" dirty="0">
              <a:solidFill>
                <a:schemeClr val="bg1"/>
              </a:solidFill>
              <a:latin typeface="Helvetica" panose="020B0604020202020204" pitchFamily="34" charset="0"/>
              <a:ea typeface="Cabin"/>
              <a:cs typeface="Helvetica" panose="020B0604020202020204" pitchFamily="34" charset="0"/>
              <a:sym typeface="Cabin"/>
            </a:endParaRPr>
          </a:p>
        </p:txBody>
      </p:sp>
      <p:sp>
        <p:nvSpPr>
          <p:cNvPr id="420" name="Google Shape;420;p61"/>
          <p:cNvSpPr txBox="1"/>
          <p:nvPr/>
        </p:nvSpPr>
        <p:spPr>
          <a:xfrm>
            <a:off x="0" y="2045143"/>
            <a:ext cx="12192000" cy="3556992"/>
          </a:xfrm>
          <a:prstGeom prst="rect">
            <a:avLst/>
          </a:prstGeom>
          <a:noFill/>
          <a:ln>
            <a:noFill/>
          </a:ln>
        </p:spPr>
        <p:txBody>
          <a:bodyPr spcFirstLastPara="1" wrap="square" lIns="91425" tIns="45700" rIns="91425" bIns="45700" anchor="t" anchorCtr="0">
            <a:noAutofit/>
          </a:bodyPr>
          <a:lstStyle/>
          <a:p>
            <a:pPr marL="465138" marR="0" lvl="0" indent="-465138" algn="l" rtl="0">
              <a:lnSpc>
                <a:spcPct val="150000"/>
              </a:lnSpc>
              <a:spcBef>
                <a:spcPts val="0"/>
              </a:spcBef>
              <a:spcAft>
                <a:spcPts val="0"/>
              </a:spcAft>
              <a:buClr>
                <a:srgbClr val="C00000"/>
              </a:buClr>
              <a:buSzPts val="2400"/>
              <a:buFont typeface="Wingdings" panose="05000000000000000000" pitchFamily="2" charset="2"/>
              <a:buChar char="v"/>
            </a:pPr>
            <a:r>
              <a:rPr lang="en-US" sz="2400" dirty="0">
                <a:solidFill>
                  <a:srgbClr val="C00000"/>
                </a:solidFill>
                <a:ea typeface="Lustria"/>
                <a:cs typeface="Lustria"/>
                <a:sym typeface="Lustria"/>
              </a:rPr>
              <a:t>To provide legal recognition for transactions</a:t>
            </a:r>
            <a:endParaRPr sz="2400" dirty="0"/>
          </a:p>
          <a:p>
            <a:pPr marL="465138" marR="0" lvl="0" indent="-465138" algn="l" rtl="0">
              <a:lnSpc>
                <a:spcPct val="150000"/>
              </a:lnSpc>
              <a:spcBef>
                <a:spcPts val="0"/>
              </a:spcBef>
              <a:spcAft>
                <a:spcPts val="0"/>
              </a:spcAft>
              <a:buClr>
                <a:srgbClr val="C00000"/>
              </a:buClr>
              <a:buSzPts val="2400"/>
              <a:buFont typeface="Wingdings" panose="05000000000000000000" pitchFamily="2" charset="2"/>
              <a:buChar char="v"/>
            </a:pPr>
            <a:r>
              <a:rPr lang="en-US" sz="2400" dirty="0">
                <a:solidFill>
                  <a:srgbClr val="C00000"/>
                </a:solidFill>
                <a:ea typeface="Lustria"/>
                <a:cs typeface="Lustria"/>
                <a:sym typeface="Lustria"/>
              </a:rPr>
              <a:t>To facilitate electronic filing of documents with the Government agencies.</a:t>
            </a:r>
            <a:endParaRPr sz="2400" dirty="0"/>
          </a:p>
          <a:p>
            <a:pPr marL="465138" marR="0" lvl="0" indent="-465138" algn="l" rtl="0">
              <a:lnSpc>
                <a:spcPct val="150000"/>
              </a:lnSpc>
              <a:spcBef>
                <a:spcPts val="0"/>
              </a:spcBef>
              <a:spcAft>
                <a:spcPts val="0"/>
              </a:spcAft>
              <a:buClr>
                <a:srgbClr val="C00000"/>
              </a:buClr>
              <a:buSzPts val="2400"/>
              <a:buFont typeface="Wingdings" panose="05000000000000000000" pitchFamily="2" charset="2"/>
              <a:buChar char="v"/>
            </a:pPr>
            <a:r>
              <a:rPr lang="en-US" sz="2400" dirty="0">
                <a:solidFill>
                  <a:srgbClr val="C00000"/>
                </a:solidFill>
                <a:ea typeface="Lustria"/>
                <a:cs typeface="Lustria"/>
                <a:sym typeface="Lustria"/>
              </a:rPr>
              <a:t>Aims to provide the legal framework  to all electronic records.</a:t>
            </a:r>
            <a:endParaRPr sz="2400" dirty="0"/>
          </a:p>
          <a:p>
            <a:pPr marL="342900" marR="0" lvl="0" indent="-342900" algn="l" rtl="0">
              <a:spcBef>
                <a:spcPts val="480"/>
              </a:spcBef>
              <a:spcAft>
                <a:spcPts val="0"/>
              </a:spcAft>
              <a:buClr>
                <a:schemeClr val="dk1"/>
              </a:buClr>
              <a:buSzPts val="2400"/>
              <a:buFont typeface="Wingdings" panose="05000000000000000000" pitchFamily="2" charset="2"/>
              <a:buChar char="v"/>
            </a:pPr>
            <a:endParaRPr sz="2400" dirty="0">
              <a:solidFill>
                <a:srgbClr val="C00000"/>
              </a:solidFill>
              <a:latin typeface="Lustria"/>
              <a:ea typeface="Lustria"/>
              <a:cs typeface="Lustria"/>
              <a:sym typeface="Lustria"/>
            </a:endParaRPr>
          </a:p>
          <a:p>
            <a:pPr marL="0" marR="0" lvl="0" indent="152400" algn="l" rtl="0">
              <a:spcBef>
                <a:spcPts val="480"/>
              </a:spcBef>
              <a:spcAft>
                <a:spcPts val="0"/>
              </a:spcAft>
              <a:buClr>
                <a:schemeClr val="dk1"/>
              </a:buClr>
              <a:buSzPts val="2400"/>
              <a:buFont typeface="Noto Sans Symbols"/>
              <a:buNone/>
            </a:pPr>
            <a:endParaRPr sz="2400" b="1" dirty="0">
              <a:solidFill>
                <a:srgbClr val="C00000"/>
              </a:solidFill>
              <a:latin typeface="Lustria"/>
              <a:ea typeface="Lustria"/>
              <a:cs typeface="Lustria"/>
              <a:sym typeface="Lustria"/>
            </a:endParaRPr>
          </a:p>
          <a:p>
            <a:pPr marL="0" marR="0" lvl="0" indent="152400" algn="l" rtl="0">
              <a:spcBef>
                <a:spcPts val="480"/>
              </a:spcBef>
              <a:spcAft>
                <a:spcPts val="0"/>
              </a:spcAft>
              <a:buClr>
                <a:schemeClr val="dk1"/>
              </a:buClr>
              <a:buSzPts val="2400"/>
              <a:buFont typeface="Noto Sans Symbols"/>
              <a:buNone/>
            </a:pPr>
            <a:endParaRPr sz="2400" b="1" dirty="0">
              <a:solidFill>
                <a:srgbClr val="C00000"/>
              </a:solidFill>
              <a:latin typeface="Lustria"/>
              <a:ea typeface="Lustria"/>
              <a:cs typeface="Lustria"/>
              <a:sym typeface="Lustria"/>
            </a:endParaRPr>
          </a:p>
          <a:p>
            <a:pPr marL="457200" marR="0" lvl="1" indent="152400" algn="l" rtl="0">
              <a:spcBef>
                <a:spcPts val="480"/>
              </a:spcBef>
              <a:spcAft>
                <a:spcPts val="0"/>
              </a:spcAft>
              <a:buClr>
                <a:schemeClr val="dk1"/>
              </a:buClr>
              <a:buSzPts val="2400"/>
              <a:buFont typeface="Noto Sans Symbols"/>
              <a:buNone/>
            </a:pPr>
            <a:endParaRPr sz="2400" b="1" i="0" u="none" strike="noStrike" cap="none" dirty="0">
              <a:solidFill>
                <a:srgbClr val="C00000"/>
              </a:solidFill>
              <a:latin typeface="Lustria"/>
              <a:ea typeface="Lustria"/>
              <a:cs typeface="Lustria"/>
              <a:sym typeface="Lustria"/>
            </a:endParaRPr>
          </a:p>
          <a:p>
            <a:pPr marL="457200" marR="0" lvl="1" indent="152400" algn="l" rtl="0">
              <a:spcBef>
                <a:spcPts val="480"/>
              </a:spcBef>
              <a:spcAft>
                <a:spcPts val="0"/>
              </a:spcAft>
              <a:buClr>
                <a:schemeClr val="dk1"/>
              </a:buClr>
              <a:buSzPts val="2400"/>
              <a:buFont typeface="Noto Sans Symbols"/>
              <a:buNone/>
            </a:pPr>
            <a:endParaRPr sz="2400" b="1" i="0" u="none" strike="noStrike" cap="none" dirty="0">
              <a:solidFill>
                <a:srgbClr val="C00000"/>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C8B96DF2-5748-4700-B1A3-72E87C32DA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41</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500"/>
                                        <p:tgtEl>
                                          <p:spTgt spid="419"/>
                                        </p:tgtEl>
                                      </p:cBhvr>
                                    </p:animEffect>
                                  </p:childTnLst>
                                </p:cTn>
                              </p:par>
                              <p:par>
                                <p:cTn id="8" presetID="10" presetClass="entr" presetSubtype="0" fill="hold" nodeType="withEffect">
                                  <p:stCondLst>
                                    <p:cond delay="0"/>
                                  </p:stCondLst>
                                  <p:childTnLst>
                                    <p:set>
                                      <p:cBhvr>
                                        <p:cTn id="9" dur="1" fill="hold">
                                          <p:stCondLst>
                                            <p:cond delay="0"/>
                                          </p:stCondLst>
                                        </p:cTn>
                                        <p:tgtEl>
                                          <p:spTgt spid="420">
                                            <p:txEl>
                                              <p:pRg st="0" end="0"/>
                                            </p:txEl>
                                          </p:spTgt>
                                        </p:tgtEl>
                                        <p:attrNameLst>
                                          <p:attrName>style.visibility</p:attrName>
                                        </p:attrNameLst>
                                      </p:cBhvr>
                                      <p:to>
                                        <p:strVal val="visible"/>
                                      </p:to>
                                    </p:set>
                                    <p:animEffect transition="in" filter="fade">
                                      <p:cBhvr>
                                        <p:cTn id="10" dur="500"/>
                                        <p:tgtEl>
                                          <p:spTgt spid="42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20">
                                            <p:txEl>
                                              <p:pRg st="1" end="1"/>
                                            </p:txEl>
                                          </p:spTgt>
                                        </p:tgtEl>
                                        <p:attrNameLst>
                                          <p:attrName>style.visibility</p:attrName>
                                        </p:attrNameLst>
                                      </p:cBhvr>
                                      <p:to>
                                        <p:strVal val="visible"/>
                                      </p:to>
                                    </p:set>
                                    <p:animEffect transition="in" filter="fade">
                                      <p:cBhvr>
                                        <p:cTn id="13" dur="500"/>
                                        <p:tgtEl>
                                          <p:spTgt spid="420">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20">
                                            <p:txEl>
                                              <p:pRg st="2" end="2"/>
                                            </p:txEl>
                                          </p:spTgt>
                                        </p:tgtEl>
                                        <p:attrNameLst>
                                          <p:attrName>style.visibility</p:attrName>
                                        </p:attrNameLst>
                                      </p:cBhvr>
                                      <p:to>
                                        <p:strVal val="visible"/>
                                      </p:to>
                                    </p:set>
                                    <p:animEffect transition="in" filter="fade">
                                      <p:cBhvr>
                                        <p:cTn id="16" dur="500"/>
                                        <p:tgtEl>
                                          <p:spTgt spid="4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2"/>
          <p:cNvSpPr txBox="1">
            <a:spLocks noGrp="1"/>
          </p:cNvSpPr>
          <p:nvPr>
            <p:ph type="title" idx="4294967295"/>
          </p:nvPr>
        </p:nvSpPr>
        <p:spPr>
          <a:xfrm>
            <a:off x="0" y="34413"/>
            <a:ext cx="12000656" cy="658283"/>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rPr>
              <a:t>IT ACT-2000</a:t>
            </a:r>
            <a:endParaRPr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endParaRPr>
          </a:p>
        </p:txBody>
      </p:sp>
      <p:sp>
        <p:nvSpPr>
          <p:cNvPr id="427" name="Google Shape;427;p62"/>
          <p:cNvSpPr txBox="1"/>
          <p:nvPr/>
        </p:nvSpPr>
        <p:spPr>
          <a:xfrm>
            <a:off x="191344" y="692696"/>
            <a:ext cx="12000656" cy="601290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solidFill>
                  <a:schemeClr val="dk1"/>
                </a:solidFill>
                <a:latin typeface="Lustria"/>
                <a:ea typeface="Lustria"/>
                <a:cs typeface="Lustria"/>
                <a:sym typeface="Lustria"/>
              </a:rPr>
              <a:t>Important Cyber Law </a:t>
            </a:r>
            <a:endParaRPr dirty="0"/>
          </a:p>
          <a:p>
            <a:pPr marL="0" marR="0" lvl="0" indent="0" algn="ctr" rtl="0">
              <a:spcBef>
                <a:spcPts val="0"/>
              </a:spcBef>
              <a:spcAft>
                <a:spcPts val="0"/>
              </a:spcAft>
              <a:buNone/>
            </a:pPr>
            <a:r>
              <a:rPr lang="en-US" sz="2600" b="1" dirty="0">
                <a:solidFill>
                  <a:schemeClr val="dk1"/>
                </a:solidFill>
                <a:latin typeface="Lustria"/>
                <a:ea typeface="Lustria"/>
                <a:cs typeface="Lustria"/>
                <a:sym typeface="Lustria"/>
              </a:rPr>
              <a:t>Provisions in India</a:t>
            </a:r>
            <a:endParaRPr sz="26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2400" b="1" i="1" dirty="0">
                <a:solidFill>
                  <a:schemeClr val="dk1"/>
                </a:solidFill>
                <a:latin typeface="Lustria"/>
                <a:ea typeface="Lustria"/>
                <a:cs typeface="Lustria"/>
                <a:sym typeface="Lustria"/>
              </a:rPr>
              <a:t>Offence                                                                 			Section under IT Act</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Tampering with Computer source documents  </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(with out the permission of in charge)                                            				Sec.43</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Hacking with Computer systems, Data alteration                         			Sec.66</a:t>
            </a:r>
            <a:endParaRPr dirty="0"/>
          </a:p>
          <a:p>
            <a:pPr marL="0" marR="0" lvl="0" indent="0" algn="l" rtl="0">
              <a:spcBef>
                <a:spcPts val="0"/>
              </a:spcBef>
              <a:spcAft>
                <a:spcPts val="0"/>
              </a:spcAft>
              <a:buNone/>
            </a:pPr>
            <a:endParaRPr sz="1800" b="1" dirty="0">
              <a:solidFill>
                <a:schemeClr val="dk1"/>
              </a:solidFill>
              <a:latin typeface="Lustria"/>
              <a:ea typeface="Lustria"/>
              <a:cs typeface="Lustria"/>
              <a:sym typeface="Lustria"/>
            </a:endParaRPr>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Publishing obscene information                                                       				Sec.67</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Un-authorized access to protected system                                     			Sec.70</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Breach of Confidentiality and Privacy                                        	 			Sec.72</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Publishing false digital signature certificates                               				Sec.73</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br>
              <a:rPr lang="en-US" sz="1800" b="1" dirty="0">
                <a:solidFill>
                  <a:srgbClr val="C00000"/>
                </a:solidFill>
                <a:latin typeface="Lustria"/>
                <a:ea typeface="Lustria"/>
                <a:cs typeface="Lustria"/>
                <a:sym typeface="Lustria"/>
              </a:rPr>
            </a:br>
            <a:br>
              <a:rPr lang="en-US" sz="1800" b="1" dirty="0">
                <a:solidFill>
                  <a:srgbClr val="C00000"/>
                </a:solidFill>
                <a:latin typeface="Lustria"/>
                <a:ea typeface="Lustria"/>
                <a:cs typeface="Lustria"/>
                <a:sym typeface="Lustria"/>
              </a:rPr>
            </a:br>
            <a:endParaRPr sz="1800" b="1" dirty="0">
              <a:solidFill>
                <a:srgbClr val="C00000"/>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920430AF-0F0F-4130-B3D6-B56908F74C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par>
                                <p:cTn id="8" presetID="10" presetClass="entr" presetSubtype="0" fill="hold" nodeType="withEffect">
                                  <p:stCondLst>
                                    <p:cond delay="0"/>
                                  </p:stCondLst>
                                  <p:childTnLst>
                                    <p:set>
                                      <p:cBhvr>
                                        <p:cTn id="9" dur="1" fill="hold">
                                          <p:stCondLst>
                                            <p:cond delay="0"/>
                                          </p:stCondLst>
                                        </p:cTn>
                                        <p:tgtEl>
                                          <p:spTgt spid="427">
                                            <p:txEl>
                                              <p:pRg st="0" end="0"/>
                                            </p:txEl>
                                          </p:spTgt>
                                        </p:tgtEl>
                                        <p:attrNameLst>
                                          <p:attrName>style.visibility</p:attrName>
                                        </p:attrNameLst>
                                      </p:cBhvr>
                                      <p:to>
                                        <p:strVal val="visible"/>
                                      </p:to>
                                    </p:set>
                                    <p:animEffect transition="in" filter="fade">
                                      <p:cBhvr>
                                        <p:cTn id="10" dur="500"/>
                                        <p:tgtEl>
                                          <p:spTgt spid="42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27">
                                            <p:txEl>
                                              <p:pRg st="1" end="1"/>
                                            </p:txEl>
                                          </p:spTgt>
                                        </p:tgtEl>
                                        <p:attrNameLst>
                                          <p:attrName>style.visibility</p:attrName>
                                        </p:attrNameLst>
                                      </p:cBhvr>
                                      <p:to>
                                        <p:strVal val="visible"/>
                                      </p:to>
                                    </p:set>
                                    <p:animEffect transition="in" filter="fade">
                                      <p:cBhvr>
                                        <p:cTn id="13" dur="500"/>
                                        <p:tgtEl>
                                          <p:spTgt spid="42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27">
                                            <p:txEl>
                                              <p:pRg st="2" end="2"/>
                                            </p:txEl>
                                          </p:spTgt>
                                        </p:tgtEl>
                                        <p:attrNameLst>
                                          <p:attrName>style.visibility</p:attrName>
                                        </p:attrNameLst>
                                      </p:cBhvr>
                                      <p:to>
                                        <p:strVal val="visible"/>
                                      </p:to>
                                    </p:set>
                                    <p:animEffect transition="in" filter="fade">
                                      <p:cBhvr>
                                        <p:cTn id="16" dur="500"/>
                                        <p:tgtEl>
                                          <p:spTgt spid="42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27">
                                            <p:txEl>
                                              <p:pRg st="4" end="4"/>
                                            </p:txEl>
                                          </p:spTgt>
                                        </p:tgtEl>
                                        <p:attrNameLst>
                                          <p:attrName>style.visibility</p:attrName>
                                        </p:attrNameLst>
                                      </p:cBhvr>
                                      <p:to>
                                        <p:strVal val="visible"/>
                                      </p:to>
                                    </p:set>
                                    <p:animEffect transition="in" filter="fade">
                                      <p:cBhvr>
                                        <p:cTn id="19" dur="500"/>
                                        <p:tgtEl>
                                          <p:spTgt spid="42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27">
                                            <p:txEl>
                                              <p:pRg st="5" end="5"/>
                                            </p:txEl>
                                          </p:spTgt>
                                        </p:tgtEl>
                                        <p:attrNameLst>
                                          <p:attrName>style.visibility</p:attrName>
                                        </p:attrNameLst>
                                      </p:cBhvr>
                                      <p:to>
                                        <p:strVal val="visible"/>
                                      </p:to>
                                    </p:set>
                                    <p:animEffect transition="in" filter="fade">
                                      <p:cBhvr>
                                        <p:cTn id="22" dur="500"/>
                                        <p:tgtEl>
                                          <p:spTgt spid="42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27">
                                            <p:txEl>
                                              <p:pRg st="7" end="7"/>
                                            </p:txEl>
                                          </p:spTgt>
                                        </p:tgtEl>
                                        <p:attrNameLst>
                                          <p:attrName>style.visibility</p:attrName>
                                        </p:attrNameLst>
                                      </p:cBhvr>
                                      <p:to>
                                        <p:strVal val="visible"/>
                                      </p:to>
                                    </p:set>
                                    <p:animEffect transition="in" filter="fade">
                                      <p:cBhvr>
                                        <p:cTn id="25" dur="500"/>
                                        <p:tgtEl>
                                          <p:spTgt spid="427">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27">
                                            <p:txEl>
                                              <p:pRg st="9" end="9"/>
                                            </p:txEl>
                                          </p:spTgt>
                                        </p:tgtEl>
                                        <p:attrNameLst>
                                          <p:attrName>style.visibility</p:attrName>
                                        </p:attrNameLst>
                                      </p:cBhvr>
                                      <p:to>
                                        <p:strVal val="visible"/>
                                      </p:to>
                                    </p:set>
                                    <p:animEffect transition="in" filter="fade">
                                      <p:cBhvr>
                                        <p:cTn id="28" dur="500"/>
                                        <p:tgtEl>
                                          <p:spTgt spid="427">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27">
                                            <p:txEl>
                                              <p:pRg st="11" end="11"/>
                                            </p:txEl>
                                          </p:spTgt>
                                        </p:tgtEl>
                                        <p:attrNameLst>
                                          <p:attrName>style.visibility</p:attrName>
                                        </p:attrNameLst>
                                      </p:cBhvr>
                                      <p:to>
                                        <p:strVal val="visible"/>
                                      </p:to>
                                    </p:set>
                                    <p:animEffect transition="in" filter="fade">
                                      <p:cBhvr>
                                        <p:cTn id="31" dur="500"/>
                                        <p:tgtEl>
                                          <p:spTgt spid="427">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27">
                                            <p:txEl>
                                              <p:pRg st="13" end="13"/>
                                            </p:txEl>
                                          </p:spTgt>
                                        </p:tgtEl>
                                        <p:attrNameLst>
                                          <p:attrName>style.visibility</p:attrName>
                                        </p:attrNameLst>
                                      </p:cBhvr>
                                      <p:to>
                                        <p:strVal val="visible"/>
                                      </p:to>
                                    </p:set>
                                    <p:animEffect transition="in" filter="fade">
                                      <p:cBhvr>
                                        <p:cTn id="34" dur="500"/>
                                        <p:tgtEl>
                                          <p:spTgt spid="427">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27">
                                            <p:txEl>
                                              <p:pRg st="15" end="15"/>
                                            </p:txEl>
                                          </p:spTgt>
                                        </p:tgtEl>
                                        <p:attrNameLst>
                                          <p:attrName>style.visibility</p:attrName>
                                        </p:attrNameLst>
                                      </p:cBhvr>
                                      <p:to>
                                        <p:strVal val="visible"/>
                                      </p:to>
                                    </p:set>
                                    <p:animEffect transition="in" filter="fade">
                                      <p:cBhvr>
                                        <p:cTn id="37" dur="500"/>
                                        <p:tgtEl>
                                          <p:spTgt spid="427">
                                            <p:txEl>
                                              <p:pRg st="15" end="1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27">
                                            <p:txEl>
                                              <p:pRg st="16" end="16"/>
                                            </p:txEl>
                                          </p:spTgt>
                                        </p:tgtEl>
                                        <p:attrNameLst>
                                          <p:attrName>style.visibility</p:attrName>
                                        </p:attrNameLst>
                                      </p:cBhvr>
                                      <p:to>
                                        <p:strVal val="visible"/>
                                      </p:to>
                                    </p:set>
                                    <p:animEffect transition="in" filter="fade">
                                      <p:cBhvr>
                                        <p:cTn id="40" dur="500"/>
                                        <p:tgtEl>
                                          <p:spTgt spid="427">
                                            <p:txEl>
                                              <p:pRg st="16" end="1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27">
                                            <p:txEl>
                                              <p:pRg st="17" end="17"/>
                                            </p:txEl>
                                          </p:spTgt>
                                        </p:tgtEl>
                                        <p:attrNameLst>
                                          <p:attrName>style.visibility</p:attrName>
                                        </p:attrNameLst>
                                      </p:cBhvr>
                                      <p:to>
                                        <p:strVal val="visible"/>
                                      </p:to>
                                    </p:set>
                                    <p:animEffect transition="in" filter="fade">
                                      <p:cBhvr>
                                        <p:cTn id="43" dur="500"/>
                                        <p:tgtEl>
                                          <p:spTgt spid="427">
                                            <p:txEl>
                                              <p:pRg st="17" end="1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27">
                                            <p:txEl>
                                              <p:pRg st="18" end="18"/>
                                            </p:txEl>
                                          </p:spTgt>
                                        </p:tgtEl>
                                        <p:attrNameLst>
                                          <p:attrName>style.visibility</p:attrName>
                                        </p:attrNameLst>
                                      </p:cBhvr>
                                      <p:to>
                                        <p:strVal val="visible"/>
                                      </p:to>
                                    </p:set>
                                    <p:animEffect transition="in" filter="fade">
                                      <p:cBhvr>
                                        <p:cTn id="46" dur="500"/>
                                        <p:tgtEl>
                                          <p:spTgt spid="427">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3"/>
          <p:cNvSpPr txBox="1">
            <a:spLocks noGrp="1"/>
          </p:cNvSpPr>
          <p:nvPr>
            <p:ph type="title" idx="4294967295"/>
          </p:nvPr>
        </p:nvSpPr>
        <p:spPr>
          <a:xfrm>
            <a:off x="0" y="7374"/>
            <a:ext cx="12192000" cy="685322"/>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rPr>
              <a:t>IT ACT-2000</a:t>
            </a:r>
            <a:endParaRPr sz="4000" i="0" u="none" strike="noStrike" cap="none" dirty="0">
              <a:solidFill>
                <a:schemeClr val="bg1"/>
              </a:solidFill>
              <a:latin typeface="Helvetica" panose="020B0604020202020204" pitchFamily="34" charset="0"/>
              <a:ea typeface="Balthazar"/>
              <a:cs typeface="Helvetica" panose="020B0604020202020204" pitchFamily="34" charset="0"/>
              <a:sym typeface="Balthazar"/>
            </a:endParaRPr>
          </a:p>
        </p:txBody>
      </p:sp>
      <p:sp>
        <p:nvSpPr>
          <p:cNvPr id="434" name="Google Shape;434;p63"/>
          <p:cNvSpPr txBox="1"/>
          <p:nvPr/>
        </p:nvSpPr>
        <p:spPr>
          <a:xfrm>
            <a:off x="0" y="692696"/>
            <a:ext cx="12192000" cy="61579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dirty="0">
                <a:solidFill>
                  <a:schemeClr val="dk1"/>
                </a:solidFill>
                <a:latin typeface="Lustria"/>
                <a:ea typeface="Lustria"/>
                <a:cs typeface="Lustria"/>
                <a:sym typeface="Lustria"/>
              </a:rPr>
              <a:t>Crimes under Indian Penal Code and Special Laws </a:t>
            </a:r>
            <a:endParaRPr dirty="0"/>
          </a:p>
          <a:p>
            <a:pPr marL="0" marR="0" lvl="0" indent="0" algn="ctr" rtl="0">
              <a:spcBef>
                <a:spcPts val="0"/>
              </a:spcBef>
              <a:spcAft>
                <a:spcPts val="0"/>
              </a:spcAft>
              <a:buNone/>
            </a:pPr>
            <a:endParaRPr sz="2000" b="1" dirty="0">
              <a:solidFill>
                <a:schemeClr val="dk1"/>
              </a:solidFill>
              <a:latin typeface="Lustria"/>
              <a:ea typeface="Lustria"/>
              <a:cs typeface="Lustria"/>
              <a:sym typeface="Lustria"/>
            </a:endParaRPr>
          </a:p>
          <a:p>
            <a:pPr marL="0" marR="0" lvl="0" indent="0" algn="l" rtl="0">
              <a:spcBef>
                <a:spcPts val="0"/>
              </a:spcBef>
              <a:spcAft>
                <a:spcPts val="0"/>
              </a:spcAft>
              <a:buNone/>
            </a:pPr>
            <a:r>
              <a:rPr lang="en-US" sz="2400" b="1" i="1" dirty="0">
                <a:solidFill>
                  <a:schemeClr val="dk1"/>
                </a:solidFill>
                <a:latin typeface="Lustria"/>
                <a:ea typeface="Lustria"/>
                <a:cs typeface="Lustria"/>
                <a:sym typeface="Lustria"/>
              </a:rPr>
              <a:t>Offence                                                                             			Sections</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Sending threatening &amp; Defamatory messages by email                 			Sec 503 &amp; 499 IPC</a:t>
            </a:r>
            <a:endParaRPr dirty="0"/>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 </a:t>
            </a: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Forgery of electronic records                                                           				 Sec 463 IPC</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Bogus websites, cyber frauds                                                            				Sec 420 IPC</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Email spoofing  &amp; Abuse                                                                  				Sec 463 &amp; 500 IPC</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Web-Jacking                                                                                       				Sec 383 IPC</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r>
              <a:rPr lang="en-US" sz="1800" b="1" dirty="0">
                <a:solidFill>
                  <a:schemeClr val="dk1"/>
                </a:solidFill>
                <a:latin typeface="Lustria"/>
                <a:ea typeface="Lustria"/>
                <a:cs typeface="Lustria"/>
                <a:sym typeface="Lustria"/>
              </a:rPr>
              <a:t>Online sale of Drugs                                                                         				NDPS Act </a:t>
            </a:r>
            <a:endParaRPr dirty="0"/>
          </a:p>
          <a:p>
            <a:pPr marL="0" marR="0" lvl="0" indent="0" algn="l" rtl="0">
              <a:spcBef>
                <a:spcPts val="0"/>
              </a:spcBef>
              <a:spcAft>
                <a:spcPts val="0"/>
              </a:spcAft>
              <a:buNone/>
            </a:pPr>
            <a:endParaRPr sz="1800" b="1" dirty="0">
              <a:solidFill>
                <a:srgbClr val="C00000"/>
              </a:solidFill>
              <a:latin typeface="Lustria"/>
              <a:ea typeface="Lustria"/>
              <a:cs typeface="Lustria"/>
              <a:sym typeface="Lustria"/>
            </a:endParaRPr>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Online sale of Arms                                                                          				Arms Act </a:t>
            </a:r>
            <a:endParaRPr dirty="0"/>
          </a:p>
          <a:p>
            <a:pPr marL="0" marR="0" lvl="0" indent="0" algn="l" rtl="0">
              <a:spcBef>
                <a:spcPts val="0"/>
              </a:spcBef>
              <a:spcAft>
                <a:spcPts val="0"/>
              </a:spcAft>
              <a:buNone/>
            </a:pPr>
            <a:r>
              <a:rPr lang="en-US" sz="1800" b="1" dirty="0">
                <a:solidFill>
                  <a:srgbClr val="C00000"/>
                </a:solidFill>
                <a:latin typeface="Lustria"/>
                <a:ea typeface="Lustria"/>
                <a:cs typeface="Lustria"/>
                <a:sym typeface="Lustria"/>
              </a:rPr>
              <a:t> </a:t>
            </a:r>
            <a:endParaRPr dirty="0"/>
          </a:p>
          <a:p>
            <a:pPr marL="0" marR="0" lvl="0" indent="0" algn="l" rtl="0">
              <a:spcBef>
                <a:spcPts val="0"/>
              </a:spcBef>
              <a:spcAft>
                <a:spcPts val="0"/>
              </a:spcAft>
              <a:buNone/>
            </a:pPr>
            <a:br>
              <a:rPr lang="en-US" sz="1800" b="1" dirty="0">
                <a:solidFill>
                  <a:srgbClr val="C00000"/>
                </a:solidFill>
                <a:latin typeface="Lustria"/>
                <a:ea typeface="Lustria"/>
                <a:cs typeface="Lustria"/>
                <a:sym typeface="Lustria"/>
              </a:rPr>
            </a:br>
            <a:br>
              <a:rPr lang="en-US" sz="1800" b="1" dirty="0">
                <a:solidFill>
                  <a:srgbClr val="C00000"/>
                </a:solidFill>
                <a:latin typeface="Lustria"/>
                <a:ea typeface="Lustria"/>
                <a:cs typeface="Lustria"/>
                <a:sym typeface="Lustria"/>
              </a:rPr>
            </a:br>
            <a:endParaRPr sz="1800" b="1" dirty="0">
              <a:solidFill>
                <a:srgbClr val="C00000"/>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51CD9360-F7D6-458A-A115-48AC6D406A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34">
                                            <p:txEl>
                                              <p:pRg st="0" end="0"/>
                                            </p:txEl>
                                          </p:spTgt>
                                        </p:tgtEl>
                                        <p:attrNameLst>
                                          <p:attrName>style.visibility</p:attrName>
                                        </p:attrNameLst>
                                      </p:cBhvr>
                                      <p:to>
                                        <p:strVal val="visible"/>
                                      </p:to>
                                    </p:set>
                                    <p:animEffect transition="in" filter="fade">
                                      <p:cBhvr>
                                        <p:cTn id="10" dur="500"/>
                                        <p:tgtEl>
                                          <p:spTgt spid="43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34">
                                            <p:txEl>
                                              <p:pRg st="2" end="2"/>
                                            </p:txEl>
                                          </p:spTgt>
                                        </p:tgtEl>
                                        <p:attrNameLst>
                                          <p:attrName>style.visibility</p:attrName>
                                        </p:attrNameLst>
                                      </p:cBhvr>
                                      <p:to>
                                        <p:strVal val="visible"/>
                                      </p:to>
                                    </p:set>
                                    <p:animEffect transition="in" filter="fade">
                                      <p:cBhvr>
                                        <p:cTn id="13" dur="500"/>
                                        <p:tgtEl>
                                          <p:spTgt spid="43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34">
                                            <p:txEl>
                                              <p:pRg st="4" end="4"/>
                                            </p:txEl>
                                          </p:spTgt>
                                        </p:tgtEl>
                                        <p:attrNameLst>
                                          <p:attrName>style.visibility</p:attrName>
                                        </p:attrNameLst>
                                      </p:cBhvr>
                                      <p:to>
                                        <p:strVal val="visible"/>
                                      </p:to>
                                    </p:set>
                                    <p:animEffect transition="in" filter="fade">
                                      <p:cBhvr>
                                        <p:cTn id="16" dur="500"/>
                                        <p:tgtEl>
                                          <p:spTgt spid="43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34">
                                            <p:txEl>
                                              <p:pRg st="5" end="5"/>
                                            </p:txEl>
                                          </p:spTgt>
                                        </p:tgtEl>
                                        <p:attrNameLst>
                                          <p:attrName>style.visibility</p:attrName>
                                        </p:attrNameLst>
                                      </p:cBhvr>
                                      <p:to>
                                        <p:strVal val="visible"/>
                                      </p:to>
                                    </p:set>
                                    <p:animEffect transition="in" filter="fade">
                                      <p:cBhvr>
                                        <p:cTn id="19" dur="500"/>
                                        <p:tgtEl>
                                          <p:spTgt spid="434">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34">
                                            <p:txEl>
                                              <p:pRg st="6" end="6"/>
                                            </p:txEl>
                                          </p:spTgt>
                                        </p:tgtEl>
                                        <p:attrNameLst>
                                          <p:attrName>style.visibility</p:attrName>
                                        </p:attrNameLst>
                                      </p:cBhvr>
                                      <p:to>
                                        <p:strVal val="visible"/>
                                      </p:to>
                                    </p:set>
                                    <p:animEffect transition="in" filter="fade">
                                      <p:cBhvr>
                                        <p:cTn id="22" dur="500"/>
                                        <p:tgtEl>
                                          <p:spTgt spid="43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34">
                                            <p:txEl>
                                              <p:pRg st="7" end="7"/>
                                            </p:txEl>
                                          </p:spTgt>
                                        </p:tgtEl>
                                        <p:attrNameLst>
                                          <p:attrName>style.visibility</p:attrName>
                                        </p:attrNameLst>
                                      </p:cBhvr>
                                      <p:to>
                                        <p:strVal val="visible"/>
                                      </p:to>
                                    </p:set>
                                    <p:animEffect transition="in" filter="fade">
                                      <p:cBhvr>
                                        <p:cTn id="25" dur="500"/>
                                        <p:tgtEl>
                                          <p:spTgt spid="43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34">
                                            <p:txEl>
                                              <p:pRg st="8" end="8"/>
                                            </p:txEl>
                                          </p:spTgt>
                                        </p:tgtEl>
                                        <p:attrNameLst>
                                          <p:attrName>style.visibility</p:attrName>
                                        </p:attrNameLst>
                                      </p:cBhvr>
                                      <p:to>
                                        <p:strVal val="visible"/>
                                      </p:to>
                                    </p:set>
                                    <p:animEffect transition="in" filter="fade">
                                      <p:cBhvr>
                                        <p:cTn id="28" dur="500"/>
                                        <p:tgtEl>
                                          <p:spTgt spid="434">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34">
                                            <p:txEl>
                                              <p:pRg st="9" end="9"/>
                                            </p:txEl>
                                          </p:spTgt>
                                        </p:tgtEl>
                                        <p:attrNameLst>
                                          <p:attrName>style.visibility</p:attrName>
                                        </p:attrNameLst>
                                      </p:cBhvr>
                                      <p:to>
                                        <p:strVal val="visible"/>
                                      </p:to>
                                    </p:set>
                                    <p:animEffect transition="in" filter="fade">
                                      <p:cBhvr>
                                        <p:cTn id="31" dur="500"/>
                                        <p:tgtEl>
                                          <p:spTgt spid="434">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34">
                                            <p:txEl>
                                              <p:pRg st="10" end="10"/>
                                            </p:txEl>
                                          </p:spTgt>
                                        </p:tgtEl>
                                        <p:attrNameLst>
                                          <p:attrName>style.visibility</p:attrName>
                                        </p:attrNameLst>
                                      </p:cBhvr>
                                      <p:to>
                                        <p:strVal val="visible"/>
                                      </p:to>
                                    </p:set>
                                    <p:animEffect transition="in" filter="fade">
                                      <p:cBhvr>
                                        <p:cTn id="34" dur="500"/>
                                        <p:tgtEl>
                                          <p:spTgt spid="434">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34">
                                            <p:txEl>
                                              <p:pRg st="11" end="11"/>
                                            </p:txEl>
                                          </p:spTgt>
                                        </p:tgtEl>
                                        <p:attrNameLst>
                                          <p:attrName>style.visibility</p:attrName>
                                        </p:attrNameLst>
                                      </p:cBhvr>
                                      <p:to>
                                        <p:strVal val="visible"/>
                                      </p:to>
                                    </p:set>
                                    <p:animEffect transition="in" filter="fade">
                                      <p:cBhvr>
                                        <p:cTn id="37" dur="500"/>
                                        <p:tgtEl>
                                          <p:spTgt spid="434">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34">
                                            <p:txEl>
                                              <p:pRg st="12" end="12"/>
                                            </p:txEl>
                                          </p:spTgt>
                                        </p:tgtEl>
                                        <p:attrNameLst>
                                          <p:attrName>style.visibility</p:attrName>
                                        </p:attrNameLst>
                                      </p:cBhvr>
                                      <p:to>
                                        <p:strVal val="visible"/>
                                      </p:to>
                                    </p:set>
                                    <p:animEffect transition="in" filter="fade">
                                      <p:cBhvr>
                                        <p:cTn id="40" dur="500"/>
                                        <p:tgtEl>
                                          <p:spTgt spid="434">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34">
                                            <p:txEl>
                                              <p:pRg st="13" end="13"/>
                                            </p:txEl>
                                          </p:spTgt>
                                        </p:tgtEl>
                                        <p:attrNameLst>
                                          <p:attrName>style.visibility</p:attrName>
                                        </p:attrNameLst>
                                      </p:cBhvr>
                                      <p:to>
                                        <p:strVal val="visible"/>
                                      </p:to>
                                    </p:set>
                                    <p:animEffect transition="in" filter="fade">
                                      <p:cBhvr>
                                        <p:cTn id="43" dur="500"/>
                                        <p:tgtEl>
                                          <p:spTgt spid="434">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34">
                                            <p:txEl>
                                              <p:pRg st="14" end="14"/>
                                            </p:txEl>
                                          </p:spTgt>
                                        </p:tgtEl>
                                        <p:attrNameLst>
                                          <p:attrName>style.visibility</p:attrName>
                                        </p:attrNameLst>
                                      </p:cBhvr>
                                      <p:to>
                                        <p:strVal val="visible"/>
                                      </p:to>
                                    </p:set>
                                    <p:animEffect transition="in" filter="fade">
                                      <p:cBhvr>
                                        <p:cTn id="46" dur="500"/>
                                        <p:tgtEl>
                                          <p:spTgt spid="434">
                                            <p:txEl>
                                              <p:pRg st="14" end="1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34">
                                            <p:txEl>
                                              <p:pRg st="16" end="16"/>
                                            </p:txEl>
                                          </p:spTgt>
                                        </p:tgtEl>
                                        <p:attrNameLst>
                                          <p:attrName>style.visibility</p:attrName>
                                        </p:attrNameLst>
                                      </p:cBhvr>
                                      <p:to>
                                        <p:strVal val="visible"/>
                                      </p:to>
                                    </p:set>
                                    <p:animEffect transition="in" filter="fade">
                                      <p:cBhvr>
                                        <p:cTn id="49" dur="500"/>
                                        <p:tgtEl>
                                          <p:spTgt spid="434">
                                            <p:txEl>
                                              <p:pRg st="16" end="1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34">
                                            <p:txEl>
                                              <p:pRg st="17" end="17"/>
                                            </p:txEl>
                                          </p:spTgt>
                                        </p:tgtEl>
                                        <p:attrNameLst>
                                          <p:attrName>style.visibility</p:attrName>
                                        </p:attrNameLst>
                                      </p:cBhvr>
                                      <p:to>
                                        <p:strVal val="visible"/>
                                      </p:to>
                                    </p:set>
                                    <p:animEffect transition="in" filter="fade">
                                      <p:cBhvr>
                                        <p:cTn id="52" dur="500"/>
                                        <p:tgtEl>
                                          <p:spTgt spid="434">
                                            <p:txEl>
                                              <p:pRg st="17" end="1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34">
                                            <p:txEl>
                                              <p:pRg st="18" end="18"/>
                                            </p:txEl>
                                          </p:spTgt>
                                        </p:tgtEl>
                                        <p:attrNameLst>
                                          <p:attrName>style.visibility</p:attrName>
                                        </p:attrNameLst>
                                      </p:cBhvr>
                                      <p:to>
                                        <p:strVal val="visible"/>
                                      </p:to>
                                    </p:set>
                                    <p:animEffect transition="in" filter="fade">
                                      <p:cBhvr>
                                        <p:cTn id="55" dur="500"/>
                                        <p:tgtEl>
                                          <p:spTgt spid="43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4"/>
          <p:cNvSpPr txBox="1">
            <a:spLocks noGrp="1"/>
          </p:cNvSpPr>
          <p:nvPr>
            <p:ph type="body" idx="4294967295"/>
          </p:nvPr>
        </p:nvSpPr>
        <p:spPr>
          <a:xfrm>
            <a:off x="7527" y="1621765"/>
            <a:ext cx="12192000" cy="542426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accent1"/>
              </a:buClr>
              <a:buSzPts val="2200"/>
              <a:buFont typeface="Arial"/>
              <a:buNone/>
            </a:pPr>
            <a:r>
              <a:rPr lang="en-US" sz="2200" b="1" i="0" u="none" strike="noStrike" cap="none" dirty="0">
                <a:solidFill>
                  <a:schemeClr val="dk1"/>
                </a:solidFill>
                <a:latin typeface="Lustria"/>
                <a:ea typeface="Lustria"/>
                <a:cs typeface="Lustria"/>
                <a:sym typeface="Lustria"/>
              </a:rPr>
              <a:t>If any person uses a computer or system network without permission of the owner or any other person who is </a:t>
            </a:r>
            <a:r>
              <a:rPr lang="en-US" sz="2200" b="1" i="0" u="none" strike="noStrike" cap="none" dirty="0" err="1">
                <a:solidFill>
                  <a:schemeClr val="dk1"/>
                </a:solidFill>
                <a:latin typeface="Lustria"/>
                <a:ea typeface="Lustria"/>
                <a:cs typeface="Lustria"/>
                <a:sym typeface="Lustria"/>
              </a:rPr>
              <a:t>incharge</a:t>
            </a:r>
            <a:r>
              <a:rPr lang="en-US" sz="2200" b="1" i="0" u="none" strike="noStrike" cap="none" dirty="0">
                <a:solidFill>
                  <a:schemeClr val="dk1"/>
                </a:solidFill>
                <a:latin typeface="Lustria"/>
                <a:ea typeface="Lustria"/>
                <a:cs typeface="Lustria"/>
                <a:sym typeface="Lustria"/>
              </a:rPr>
              <a:t> &amp;</a:t>
            </a:r>
            <a:endParaRPr dirty="0"/>
          </a:p>
          <a:p>
            <a:pPr marL="609600" marR="0" lvl="0" indent="-609600" algn="l" rtl="0">
              <a:lnSpc>
                <a:spcPct val="120000"/>
              </a:lnSpc>
              <a:spcBef>
                <a:spcPts val="1000"/>
              </a:spcBef>
              <a:spcAft>
                <a:spcPts val="0"/>
              </a:spcAft>
              <a:buClr>
                <a:schemeClr val="accent1"/>
              </a:buClr>
              <a:buSzPts val="2200"/>
              <a:buFont typeface="Arial"/>
              <a:buNone/>
            </a:pPr>
            <a:endParaRPr sz="2200" b="1" i="0" u="none" strike="noStrike" cap="none" dirty="0">
              <a:solidFill>
                <a:srgbClr val="C00000"/>
              </a:solidFill>
              <a:latin typeface="Lustria"/>
              <a:ea typeface="Lustria"/>
              <a:cs typeface="Lustria"/>
              <a:sym typeface="Lustria"/>
            </a:endParaRPr>
          </a:p>
          <a:p>
            <a:pPr marL="465138" marR="0" lvl="0" indent="-465138" algn="l" rtl="0">
              <a:lnSpc>
                <a:spcPct val="120000"/>
              </a:lnSpc>
              <a:spcBef>
                <a:spcPts val="1000"/>
              </a:spcBef>
              <a:spcAft>
                <a:spcPts val="0"/>
              </a:spcAft>
              <a:buClr>
                <a:schemeClr val="accent1"/>
              </a:buClr>
              <a:buSzPts val="2200"/>
              <a:buFont typeface="Noto Sans Symbols"/>
              <a:buChar char="➢"/>
            </a:pPr>
            <a:r>
              <a:rPr lang="en-US" sz="2200" b="1" i="0" u="none" strike="noStrike" cap="none" dirty="0">
                <a:solidFill>
                  <a:srgbClr val="C00000"/>
                </a:solidFill>
                <a:latin typeface="Lustria"/>
                <a:ea typeface="Lustria"/>
                <a:cs typeface="Lustria"/>
                <a:sym typeface="Lustria"/>
              </a:rPr>
              <a:t>Access, download, Copy any data from such computer</a:t>
            </a:r>
            <a:endParaRPr dirty="0"/>
          </a:p>
          <a:p>
            <a:pPr marL="465138" marR="0" lvl="0" indent="-465138" algn="l" rtl="0">
              <a:lnSpc>
                <a:spcPct val="120000"/>
              </a:lnSpc>
              <a:spcBef>
                <a:spcPts val="1000"/>
              </a:spcBef>
              <a:spcAft>
                <a:spcPts val="0"/>
              </a:spcAft>
              <a:buClr>
                <a:schemeClr val="accent1"/>
              </a:buClr>
              <a:buSzPts val="2200"/>
              <a:buFont typeface="Noto Sans Symbols"/>
              <a:buChar char="➢"/>
            </a:pPr>
            <a:r>
              <a:rPr lang="en-US" sz="2200" b="1" i="0" u="none" strike="noStrike" cap="none" dirty="0">
                <a:solidFill>
                  <a:srgbClr val="C00000"/>
                </a:solidFill>
                <a:latin typeface="Lustria"/>
                <a:ea typeface="Lustria"/>
                <a:cs typeface="Lustria"/>
                <a:sym typeface="Lustria"/>
              </a:rPr>
              <a:t>Introduces Computer Virus into any computer.</a:t>
            </a:r>
            <a:endParaRPr dirty="0"/>
          </a:p>
          <a:p>
            <a:pPr marL="465138" marR="0" lvl="0" indent="-465138" algn="l" rtl="0">
              <a:lnSpc>
                <a:spcPct val="120000"/>
              </a:lnSpc>
              <a:spcBef>
                <a:spcPts val="1000"/>
              </a:spcBef>
              <a:spcAft>
                <a:spcPts val="0"/>
              </a:spcAft>
              <a:buClr>
                <a:schemeClr val="accent1"/>
              </a:buClr>
              <a:buSzPts val="2200"/>
              <a:buFont typeface="Noto Sans Symbols"/>
              <a:buChar char="➢"/>
            </a:pPr>
            <a:r>
              <a:rPr lang="en-US" sz="2200" b="1" i="0" u="none" strike="noStrike" cap="none" dirty="0">
                <a:solidFill>
                  <a:srgbClr val="C00000"/>
                </a:solidFill>
                <a:latin typeface="Lustria"/>
                <a:ea typeface="Lustria"/>
                <a:cs typeface="Lustria"/>
                <a:sym typeface="Lustria"/>
              </a:rPr>
              <a:t>Damages any computer network or computer.</a:t>
            </a:r>
            <a:endParaRPr dirty="0"/>
          </a:p>
          <a:p>
            <a:pPr marL="465138" marR="0" lvl="0" indent="-465138" algn="l" rtl="0">
              <a:lnSpc>
                <a:spcPct val="120000"/>
              </a:lnSpc>
              <a:spcBef>
                <a:spcPts val="1000"/>
              </a:spcBef>
              <a:spcAft>
                <a:spcPts val="0"/>
              </a:spcAft>
              <a:buClr>
                <a:schemeClr val="accent1"/>
              </a:buClr>
              <a:buSzPts val="2200"/>
              <a:buFont typeface="Arial"/>
              <a:buNone/>
            </a:pPr>
            <a:endParaRPr sz="2200" b="1" i="0" u="none" strike="noStrike" cap="none" dirty="0">
              <a:solidFill>
                <a:srgbClr val="C00000"/>
              </a:solidFill>
              <a:latin typeface="Lustria"/>
              <a:ea typeface="Lustria"/>
              <a:cs typeface="Lustria"/>
              <a:sym typeface="Lustria"/>
            </a:endParaRPr>
          </a:p>
          <a:p>
            <a:pPr marL="0" marR="0" lvl="0" indent="0" algn="l" rtl="0">
              <a:lnSpc>
                <a:spcPct val="120000"/>
              </a:lnSpc>
              <a:spcBef>
                <a:spcPts val="1000"/>
              </a:spcBef>
              <a:spcAft>
                <a:spcPts val="0"/>
              </a:spcAft>
              <a:buClr>
                <a:schemeClr val="accent1"/>
              </a:buClr>
              <a:buSzPts val="2200"/>
              <a:buFont typeface="Arial"/>
              <a:buNone/>
            </a:pPr>
            <a:r>
              <a:rPr lang="en-US" sz="2200" b="1" i="0" u="none" strike="noStrike" cap="none" dirty="0">
                <a:solidFill>
                  <a:srgbClr val="C00000"/>
                </a:solidFill>
                <a:latin typeface="Lustria"/>
                <a:ea typeface="Lustria"/>
                <a:cs typeface="Lustria"/>
                <a:sym typeface="Lustria"/>
              </a:rPr>
              <a:t> </a:t>
            </a:r>
            <a:endParaRPr sz="2200" b="0" i="0" u="none" strike="noStrike" cap="none" dirty="0">
              <a:solidFill>
                <a:schemeClr val="dk1"/>
              </a:solidFill>
              <a:latin typeface="Arial"/>
              <a:ea typeface="Arial"/>
              <a:cs typeface="Arial"/>
              <a:sym typeface="Arial"/>
            </a:endParaRPr>
          </a:p>
        </p:txBody>
      </p:sp>
      <p:sp>
        <p:nvSpPr>
          <p:cNvPr id="440" name="Google Shape;440;p64"/>
          <p:cNvSpPr txBox="1">
            <a:spLocks noGrp="1"/>
          </p:cNvSpPr>
          <p:nvPr>
            <p:ph type="title" idx="4294967295"/>
          </p:nvPr>
        </p:nvSpPr>
        <p:spPr>
          <a:xfrm>
            <a:off x="0" y="0"/>
            <a:ext cx="12192000" cy="548680"/>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C000"/>
              </a:buClr>
              <a:buSzPts val="4000"/>
              <a:buFont typeface="Cabin"/>
              <a:buNone/>
            </a:pPr>
            <a:r>
              <a:rPr lang="en-US" sz="4000" b="1" i="0" u="none" strike="noStrike" cap="none" dirty="0">
                <a:solidFill>
                  <a:srgbClr val="FFC000"/>
                </a:solidFill>
                <a:latin typeface="Cabin"/>
                <a:ea typeface="Cabin"/>
                <a:cs typeface="Cabin"/>
                <a:sym typeface="Cabin"/>
              </a:rPr>
              <a:t>SECTION 43</a:t>
            </a:r>
            <a:endParaRPr dirty="0"/>
          </a:p>
        </p:txBody>
      </p:sp>
      <p:sp>
        <p:nvSpPr>
          <p:cNvPr id="3" name="Slide Number Placeholder 2">
            <a:extLst>
              <a:ext uri="{FF2B5EF4-FFF2-40B4-BE49-F238E27FC236}">
                <a16:creationId xmlns:a16="http://schemas.microsoft.com/office/drawing/2014/main" id="{8946F35E-48FF-4892-9D6F-0F30A21CEE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44</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fade">
                                      <p:cBhvr>
                                        <p:cTn id="7" dur="500"/>
                                        <p:tgtEl>
                                          <p:spTgt spid="4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9">
                                            <p:txEl>
                                              <p:pRg st="2" end="2"/>
                                            </p:txEl>
                                          </p:spTgt>
                                        </p:tgtEl>
                                        <p:attrNameLst>
                                          <p:attrName>style.visibility</p:attrName>
                                        </p:attrNameLst>
                                      </p:cBhvr>
                                      <p:to>
                                        <p:strVal val="visible"/>
                                      </p:to>
                                    </p:set>
                                    <p:animEffect transition="in" filter="fade">
                                      <p:cBhvr>
                                        <p:cTn id="12" dur="500"/>
                                        <p:tgtEl>
                                          <p:spTgt spid="4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9">
                                            <p:txEl>
                                              <p:pRg st="3" end="3"/>
                                            </p:txEl>
                                          </p:spTgt>
                                        </p:tgtEl>
                                        <p:attrNameLst>
                                          <p:attrName>style.visibility</p:attrName>
                                        </p:attrNameLst>
                                      </p:cBhvr>
                                      <p:to>
                                        <p:strVal val="visible"/>
                                      </p:to>
                                    </p:set>
                                    <p:animEffect transition="in" filter="fade">
                                      <p:cBhvr>
                                        <p:cTn id="17" dur="500"/>
                                        <p:tgtEl>
                                          <p:spTgt spid="4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9">
                                            <p:txEl>
                                              <p:pRg st="4" end="4"/>
                                            </p:txEl>
                                          </p:spTgt>
                                        </p:tgtEl>
                                        <p:attrNameLst>
                                          <p:attrName>style.visibility</p:attrName>
                                        </p:attrNameLst>
                                      </p:cBhvr>
                                      <p:to>
                                        <p:strVal val="visible"/>
                                      </p:to>
                                    </p:set>
                                    <p:animEffect transition="in" filter="fade">
                                      <p:cBhvr>
                                        <p:cTn id="22" dur="500"/>
                                        <p:tgtEl>
                                          <p:spTgt spid="4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9">
                                            <p:txEl>
                                              <p:pRg st="6" end="6"/>
                                            </p:txEl>
                                          </p:spTgt>
                                        </p:tgtEl>
                                        <p:attrNameLst>
                                          <p:attrName>style.visibility</p:attrName>
                                        </p:attrNameLst>
                                      </p:cBhvr>
                                      <p:to>
                                        <p:strVal val="visible"/>
                                      </p:to>
                                    </p:set>
                                    <p:animEffect transition="in" filter="fade">
                                      <p:cBhvr>
                                        <p:cTn id="27" dur="500"/>
                                        <p:tgtEl>
                                          <p:spTgt spid="43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0"/>
                                        </p:tgtEl>
                                        <p:attrNameLst>
                                          <p:attrName>style.visibility</p:attrName>
                                        </p:attrNameLst>
                                      </p:cBhvr>
                                      <p:to>
                                        <p:strVal val="visible"/>
                                      </p:to>
                                    </p:set>
                                    <p:animEffect transition="in" filter="fade">
                                      <p:cBhvr>
                                        <p:cTn id="32"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body" idx="4294967295"/>
          </p:nvPr>
        </p:nvSpPr>
        <p:spPr>
          <a:xfrm>
            <a:off x="0" y="1946275"/>
            <a:ext cx="8686800" cy="381000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20000"/>
              </a:lnSpc>
              <a:spcBef>
                <a:spcPts val="0"/>
              </a:spcBef>
              <a:spcAft>
                <a:spcPts val="0"/>
              </a:spcAft>
              <a:buClr>
                <a:schemeClr val="accent1"/>
              </a:buClr>
              <a:buSzPts val="2200"/>
              <a:buFont typeface="Arial"/>
              <a:buNone/>
            </a:pPr>
            <a:endParaRPr sz="2200" b="1" i="0" u="none" strike="noStrike" cap="none">
              <a:solidFill>
                <a:srgbClr val="C00000"/>
              </a:solidFill>
              <a:latin typeface="Lustria"/>
              <a:ea typeface="Lustria"/>
              <a:cs typeface="Lustria"/>
              <a:sym typeface="Lustria"/>
            </a:endParaRPr>
          </a:p>
          <a:p>
            <a:pPr marL="465138" marR="0" lvl="0" indent="-465138" algn="l" rtl="0">
              <a:lnSpc>
                <a:spcPct val="120000"/>
              </a:lnSpc>
              <a:spcBef>
                <a:spcPts val="1000"/>
              </a:spcBef>
              <a:spcAft>
                <a:spcPts val="0"/>
              </a:spcAft>
              <a:buClr>
                <a:schemeClr val="accent1"/>
              </a:buClr>
              <a:buSzPts val="2200"/>
              <a:buFont typeface="Noto Sans Symbols"/>
              <a:buChar char="➢"/>
            </a:pPr>
            <a:r>
              <a:rPr lang="en-US" sz="2200" b="1" i="0" u="none" strike="noStrike" cap="none">
                <a:solidFill>
                  <a:srgbClr val="C00000"/>
                </a:solidFill>
                <a:latin typeface="Lustria"/>
                <a:ea typeface="Lustria"/>
                <a:cs typeface="Lustria"/>
                <a:sym typeface="Lustria"/>
              </a:rPr>
              <a:t>Changes Account Settings.</a:t>
            </a:r>
            <a:endParaRPr/>
          </a:p>
          <a:p>
            <a:pPr marL="231775" marR="0" lvl="0" indent="-231775" algn="l" rtl="0">
              <a:lnSpc>
                <a:spcPct val="120000"/>
              </a:lnSpc>
              <a:spcBef>
                <a:spcPts val="1000"/>
              </a:spcBef>
              <a:spcAft>
                <a:spcPts val="0"/>
              </a:spcAft>
              <a:buClr>
                <a:schemeClr val="accent1"/>
              </a:buClr>
              <a:buSzPts val="2200"/>
              <a:buFont typeface="Arial"/>
              <a:buNone/>
            </a:pPr>
            <a:endParaRPr sz="2200" b="1" i="0" u="none" strike="noStrike" cap="none">
              <a:solidFill>
                <a:srgbClr val="C00000"/>
              </a:solidFill>
              <a:latin typeface="Lustria"/>
              <a:ea typeface="Lustria"/>
              <a:cs typeface="Lustria"/>
              <a:sym typeface="Lustria"/>
            </a:endParaRPr>
          </a:p>
          <a:p>
            <a:pPr marL="609600" marR="0" lvl="0" indent="-609600" algn="l" rtl="0">
              <a:lnSpc>
                <a:spcPct val="120000"/>
              </a:lnSpc>
              <a:spcBef>
                <a:spcPts val="1000"/>
              </a:spcBef>
              <a:spcAft>
                <a:spcPts val="0"/>
              </a:spcAft>
              <a:buClr>
                <a:schemeClr val="accent1"/>
              </a:buClr>
              <a:buSzPts val="2200"/>
              <a:buFont typeface="Arial"/>
              <a:buNone/>
            </a:pPr>
            <a:r>
              <a:rPr lang="en-US" sz="2200" b="1" i="0" u="none" strike="noStrike" cap="none">
                <a:solidFill>
                  <a:schemeClr val="dk1"/>
                </a:solidFill>
                <a:latin typeface="Lustria"/>
                <a:ea typeface="Lustria"/>
                <a:cs typeface="Lustria"/>
                <a:sym typeface="Lustria"/>
              </a:rPr>
              <a:t>Punishment </a:t>
            </a:r>
            <a:endParaRPr/>
          </a:p>
          <a:p>
            <a:pPr marL="0" marR="0" lvl="0" indent="0" algn="l" rtl="0">
              <a:lnSpc>
                <a:spcPct val="120000"/>
              </a:lnSpc>
              <a:spcBef>
                <a:spcPts val="1000"/>
              </a:spcBef>
              <a:spcAft>
                <a:spcPts val="0"/>
              </a:spcAft>
              <a:buClr>
                <a:schemeClr val="accent1"/>
              </a:buClr>
              <a:buSzPts val="2200"/>
              <a:buFont typeface="Arial"/>
              <a:buNone/>
            </a:pPr>
            <a:r>
              <a:rPr lang="en-US" sz="2200" b="1" i="0" u="none" strike="noStrike" cap="none">
                <a:solidFill>
                  <a:srgbClr val="C00000"/>
                </a:solidFill>
                <a:latin typeface="Lustria"/>
                <a:ea typeface="Lustria"/>
                <a:cs typeface="Lustria"/>
                <a:sym typeface="Lustria"/>
              </a:rPr>
              <a:t>He shall be liable to pay damages by the way of </a:t>
            </a:r>
            <a:endParaRPr/>
          </a:p>
          <a:p>
            <a:pPr marL="0" marR="0" lvl="0" indent="0" algn="l" rtl="0">
              <a:lnSpc>
                <a:spcPct val="120000"/>
              </a:lnSpc>
              <a:spcBef>
                <a:spcPts val="1000"/>
              </a:spcBef>
              <a:spcAft>
                <a:spcPts val="0"/>
              </a:spcAft>
              <a:buClr>
                <a:schemeClr val="accent1"/>
              </a:buClr>
              <a:buSzPts val="2200"/>
              <a:buFont typeface="Arial"/>
              <a:buNone/>
            </a:pPr>
            <a:r>
              <a:rPr lang="en-US" sz="2200" b="1" i="0" u="none" strike="noStrike" cap="none">
                <a:solidFill>
                  <a:srgbClr val="C00000"/>
                </a:solidFill>
                <a:latin typeface="Lustria"/>
                <a:ea typeface="Lustria"/>
                <a:cs typeface="Lustria"/>
                <a:sym typeface="Lustria"/>
              </a:rPr>
              <a:t>compensation not exceeding </a:t>
            </a:r>
            <a:r>
              <a:rPr lang="en-US" sz="2200" b="1" i="1" u="none" strike="noStrike" cap="none">
                <a:solidFill>
                  <a:schemeClr val="dk1"/>
                </a:solidFill>
                <a:latin typeface="Lustria"/>
                <a:ea typeface="Lustria"/>
                <a:cs typeface="Lustria"/>
                <a:sym typeface="Lustria"/>
              </a:rPr>
              <a:t>1 Crore </a:t>
            </a:r>
            <a:r>
              <a:rPr lang="en-US" sz="2200" b="1" i="0" u="none" strike="noStrike" cap="none">
                <a:solidFill>
                  <a:srgbClr val="C00000"/>
                </a:solidFill>
                <a:latin typeface="Lustria"/>
                <a:ea typeface="Lustria"/>
                <a:cs typeface="Lustria"/>
                <a:sym typeface="Lustria"/>
              </a:rPr>
              <a:t>to affected person. </a:t>
            </a:r>
            <a:endParaRPr sz="2200" b="0" i="0" u="none" strike="noStrike" cap="none">
              <a:solidFill>
                <a:schemeClr val="dk1"/>
              </a:solidFill>
              <a:latin typeface="Arial"/>
              <a:ea typeface="Arial"/>
              <a:cs typeface="Arial"/>
              <a:sym typeface="Arial"/>
            </a:endParaRPr>
          </a:p>
        </p:txBody>
      </p:sp>
      <p:sp>
        <p:nvSpPr>
          <p:cNvPr id="446" name="Google Shape;446;p65"/>
          <p:cNvSpPr txBox="1">
            <a:spLocks noGrp="1"/>
          </p:cNvSpPr>
          <p:nvPr>
            <p:ph type="title" idx="4294967295"/>
          </p:nvPr>
        </p:nvSpPr>
        <p:spPr>
          <a:xfrm>
            <a:off x="0" y="0"/>
            <a:ext cx="12192000" cy="620688"/>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C000"/>
              </a:buClr>
              <a:buSzPts val="4000"/>
              <a:buFont typeface="Cabin"/>
              <a:buNone/>
            </a:pPr>
            <a:r>
              <a:rPr lang="en-US" sz="4000" b="1" i="0" u="none" strike="noStrike" cap="none" dirty="0">
                <a:solidFill>
                  <a:srgbClr val="FFC000"/>
                </a:solidFill>
                <a:latin typeface="Cabin"/>
                <a:ea typeface="Cabin"/>
                <a:cs typeface="Cabin"/>
                <a:sym typeface="Cabin"/>
              </a:rPr>
              <a:t>SECTION 43A</a:t>
            </a:r>
            <a:endParaRPr dirty="0"/>
          </a:p>
        </p:txBody>
      </p:sp>
      <p:sp>
        <p:nvSpPr>
          <p:cNvPr id="3" name="Slide Number Placeholder 2">
            <a:extLst>
              <a:ext uri="{FF2B5EF4-FFF2-40B4-BE49-F238E27FC236}">
                <a16:creationId xmlns:a16="http://schemas.microsoft.com/office/drawing/2014/main" id="{D4E20F4F-2926-4B15-B195-2C43764C6B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6"/>
          <p:cNvSpPr txBox="1">
            <a:spLocks noGrp="1"/>
          </p:cNvSpPr>
          <p:nvPr>
            <p:ph type="body" idx="4294967295"/>
          </p:nvPr>
        </p:nvSpPr>
        <p:spPr>
          <a:xfrm>
            <a:off x="0" y="1524000"/>
            <a:ext cx="8077200" cy="51054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1"/>
              </a:buClr>
              <a:buSzPts val="2220"/>
              <a:buFont typeface="Noto Sans Symbols"/>
              <a:buNone/>
            </a:pPr>
            <a:r>
              <a:rPr lang="en-US" sz="2220" b="1" i="0" u="none" strike="noStrike" cap="none">
                <a:solidFill>
                  <a:srgbClr val="C00000"/>
                </a:solidFill>
                <a:latin typeface="Lustria"/>
                <a:ea typeface="Lustria"/>
                <a:cs typeface="Lustria"/>
                <a:sym typeface="Lustria"/>
              </a:rPr>
              <a:t>Hacking with Computer System </a:t>
            </a:r>
            <a:endParaRPr/>
          </a:p>
          <a:p>
            <a:pPr marL="228600" marR="0" lvl="0" indent="-228600" algn="l" rtl="0">
              <a:lnSpc>
                <a:spcPct val="100000"/>
              </a:lnSpc>
              <a:spcBef>
                <a:spcPts val="1000"/>
              </a:spcBef>
              <a:spcAft>
                <a:spcPts val="0"/>
              </a:spcAft>
              <a:buClr>
                <a:schemeClr val="accent1"/>
              </a:buClr>
              <a:buSzPts val="2220"/>
              <a:buFont typeface="Noto Sans Symbols"/>
              <a:buChar char="➢"/>
            </a:pPr>
            <a:r>
              <a:rPr lang="en-US" sz="2220" b="1" i="0" u="none" strike="noStrike" cap="none">
                <a:solidFill>
                  <a:schemeClr val="dk1"/>
                </a:solidFill>
                <a:latin typeface="Lustria"/>
                <a:ea typeface="Lustria"/>
                <a:cs typeface="Lustria"/>
                <a:sym typeface="Lustria"/>
              </a:rPr>
              <a:t>Information residing in a computer resources must be either:</a:t>
            </a:r>
            <a:endParaRPr/>
          </a:p>
          <a:p>
            <a:pPr marL="228600" marR="0" lvl="0" indent="-228600" algn="l" rtl="0">
              <a:lnSpc>
                <a:spcPct val="100000"/>
              </a:lnSpc>
              <a:spcBef>
                <a:spcPts val="1000"/>
              </a:spcBef>
              <a:spcAft>
                <a:spcPts val="0"/>
              </a:spcAft>
              <a:buClr>
                <a:schemeClr val="accent1"/>
              </a:buClr>
              <a:buSzPts val="2220"/>
              <a:buFont typeface="Arial"/>
              <a:buNone/>
            </a:pPr>
            <a:endParaRPr sz="2220" b="1" i="0" u="none" strike="noStrike" cap="none">
              <a:solidFill>
                <a:schemeClr val="dk1"/>
              </a:solidFill>
              <a:latin typeface="Lustria"/>
              <a:ea typeface="Lustria"/>
              <a:cs typeface="Lustria"/>
              <a:sym typeface="Lustria"/>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1" i="0" u="none" strike="noStrike" cap="none">
                <a:solidFill>
                  <a:srgbClr val="C00000"/>
                </a:solidFill>
                <a:latin typeface="Lustria"/>
                <a:ea typeface="Lustria"/>
                <a:cs typeface="Lustria"/>
                <a:sym typeface="Lustria"/>
              </a:rPr>
              <a:t>Destroyed</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1" i="0" u="none" strike="noStrike" cap="none">
                <a:solidFill>
                  <a:srgbClr val="C00000"/>
                </a:solidFill>
                <a:latin typeface="Lustria"/>
                <a:ea typeface="Lustria"/>
                <a:cs typeface="Lustria"/>
                <a:sym typeface="Lustria"/>
              </a:rPr>
              <a:t>Deleted</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1" i="0" u="none" strike="noStrike" cap="none">
                <a:solidFill>
                  <a:srgbClr val="C00000"/>
                </a:solidFill>
                <a:latin typeface="Lustria"/>
                <a:ea typeface="Lustria"/>
                <a:cs typeface="Lustria"/>
                <a:sym typeface="Lustria"/>
              </a:rPr>
              <a:t>Altered</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1" i="0" u="none" strike="noStrike" cap="none">
                <a:solidFill>
                  <a:srgbClr val="C00000"/>
                </a:solidFill>
                <a:latin typeface="Lustria"/>
                <a:ea typeface="Lustria"/>
                <a:cs typeface="Lustria"/>
                <a:sym typeface="Lustria"/>
              </a:rPr>
              <a:t>Diminished in value or utility</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1" i="0" u="none" strike="noStrike" cap="none">
                <a:solidFill>
                  <a:srgbClr val="C00000"/>
                </a:solidFill>
                <a:latin typeface="Lustria"/>
                <a:ea typeface="Lustria"/>
                <a:cs typeface="Lustria"/>
                <a:sym typeface="Lustria"/>
              </a:rPr>
              <a:t>Affected Injuriously</a:t>
            </a:r>
            <a:endParaRPr/>
          </a:p>
          <a:p>
            <a:pPr marL="228600" marR="0" lvl="0" indent="-228600" algn="l" rtl="0">
              <a:lnSpc>
                <a:spcPct val="100000"/>
              </a:lnSpc>
              <a:spcBef>
                <a:spcPts val="1000"/>
              </a:spcBef>
              <a:spcAft>
                <a:spcPts val="0"/>
              </a:spcAft>
              <a:buClr>
                <a:schemeClr val="accent1"/>
              </a:buClr>
              <a:buSzPts val="1850"/>
              <a:buFont typeface="Arial"/>
              <a:buNone/>
            </a:pPr>
            <a:endParaRPr sz="1850" b="1" i="0" u="none" strike="noStrike" cap="none">
              <a:solidFill>
                <a:schemeClr val="dk1"/>
              </a:solidFill>
              <a:latin typeface="Lustria"/>
              <a:ea typeface="Lustria"/>
              <a:cs typeface="Lustria"/>
              <a:sym typeface="Lustria"/>
            </a:endParaRPr>
          </a:p>
          <a:p>
            <a:pPr marL="228600" marR="0" lvl="0" indent="-228600" algn="l" rtl="0">
              <a:lnSpc>
                <a:spcPct val="100000"/>
              </a:lnSpc>
              <a:spcBef>
                <a:spcPts val="1000"/>
              </a:spcBef>
              <a:spcAft>
                <a:spcPts val="0"/>
              </a:spcAft>
              <a:buClr>
                <a:schemeClr val="accent1"/>
              </a:buClr>
              <a:buSzPts val="2220"/>
              <a:buFont typeface="Arial"/>
              <a:buNone/>
            </a:pPr>
            <a:r>
              <a:rPr lang="en-US" sz="2220" b="1" i="0" u="none" strike="noStrike" cap="none">
                <a:solidFill>
                  <a:schemeClr val="dk1"/>
                </a:solidFill>
                <a:latin typeface="Lustria"/>
                <a:ea typeface="Lustria"/>
                <a:cs typeface="Lustria"/>
                <a:sym typeface="Lustria"/>
              </a:rPr>
              <a:t>Punishment </a:t>
            </a:r>
            <a:endParaRPr/>
          </a:p>
          <a:p>
            <a:pPr marL="228600" marR="0" lvl="0" indent="-228600" algn="l" rtl="0">
              <a:lnSpc>
                <a:spcPct val="100000"/>
              </a:lnSpc>
              <a:spcBef>
                <a:spcPts val="1000"/>
              </a:spcBef>
              <a:spcAft>
                <a:spcPts val="0"/>
              </a:spcAft>
              <a:buClr>
                <a:schemeClr val="accent1"/>
              </a:buClr>
              <a:buSzPts val="2220"/>
              <a:buFont typeface="Arial"/>
              <a:buNone/>
            </a:pPr>
            <a:r>
              <a:rPr lang="en-US" sz="2220" b="1" i="0" u="none" strike="noStrike" cap="none">
                <a:solidFill>
                  <a:srgbClr val="C00000"/>
                </a:solidFill>
                <a:latin typeface="Lustria"/>
                <a:ea typeface="Lustria"/>
                <a:cs typeface="Lustria"/>
                <a:sym typeface="Lustria"/>
              </a:rPr>
              <a:t>3 yrs. Or Fine up to 2 lakh. </a:t>
            </a:r>
            <a:endParaRPr/>
          </a:p>
          <a:p>
            <a:pPr marL="228600" marR="0" lvl="0" indent="-228600" algn="l" rtl="0">
              <a:lnSpc>
                <a:spcPct val="100000"/>
              </a:lnSpc>
              <a:spcBef>
                <a:spcPts val="1000"/>
              </a:spcBef>
              <a:spcAft>
                <a:spcPts val="0"/>
              </a:spcAft>
              <a:buClr>
                <a:schemeClr val="accent1"/>
              </a:buClr>
              <a:buSzPts val="2220"/>
              <a:buFont typeface="Arial"/>
              <a:buNone/>
            </a:pPr>
            <a:endParaRPr sz="2220" b="1" i="0" u="none" strike="noStrike" cap="none">
              <a:solidFill>
                <a:schemeClr val="dk1"/>
              </a:solidFill>
              <a:latin typeface="Balthazar"/>
              <a:ea typeface="Balthazar"/>
              <a:cs typeface="Balthazar"/>
              <a:sym typeface="Balthazar"/>
            </a:endParaRPr>
          </a:p>
        </p:txBody>
      </p:sp>
      <p:sp>
        <p:nvSpPr>
          <p:cNvPr id="452" name="Google Shape;452;p66"/>
          <p:cNvSpPr txBox="1">
            <a:spLocks noGrp="1"/>
          </p:cNvSpPr>
          <p:nvPr>
            <p:ph type="title" idx="4294967295"/>
          </p:nvPr>
        </p:nvSpPr>
        <p:spPr>
          <a:xfrm>
            <a:off x="0" y="533400"/>
            <a:ext cx="8229600" cy="11699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Balthazar"/>
              <a:buNone/>
            </a:pPr>
            <a:r>
              <a:rPr lang="en-US" sz="3200" b="1" i="0" u="none" strike="noStrike" cap="none">
                <a:solidFill>
                  <a:schemeClr val="dk1"/>
                </a:solidFill>
                <a:latin typeface="Balthazar"/>
                <a:ea typeface="Balthazar"/>
                <a:cs typeface="Balthazar"/>
                <a:sym typeface="Balthazar"/>
              </a:rPr>
              <a:t>SECTION 66</a:t>
            </a:r>
            <a:endParaRPr/>
          </a:p>
        </p:txBody>
      </p:sp>
      <p:sp>
        <p:nvSpPr>
          <p:cNvPr id="3" name="Slide Number Placeholder 2">
            <a:extLst>
              <a:ext uri="{FF2B5EF4-FFF2-40B4-BE49-F238E27FC236}">
                <a16:creationId xmlns:a16="http://schemas.microsoft.com/office/drawing/2014/main" id="{725209B8-8603-47A3-B616-F1AC36BA6B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500"/>
                                        <p:tgtEl>
                                          <p:spTgt spid="4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1">
                                            <p:txEl>
                                              <p:pRg st="0" end="0"/>
                                            </p:txEl>
                                          </p:spTgt>
                                        </p:tgtEl>
                                        <p:attrNameLst>
                                          <p:attrName>style.visibility</p:attrName>
                                        </p:attrNameLst>
                                      </p:cBhvr>
                                      <p:to>
                                        <p:strVal val="visible"/>
                                      </p:to>
                                    </p:set>
                                    <p:animEffect transition="in" filter="fade">
                                      <p:cBhvr>
                                        <p:cTn id="12" dur="500"/>
                                        <p:tgtEl>
                                          <p:spTgt spid="4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1">
                                            <p:txEl>
                                              <p:pRg st="1" end="1"/>
                                            </p:txEl>
                                          </p:spTgt>
                                        </p:tgtEl>
                                        <p:attrNameLst>
                                          <p:attrName>style.visibility</p:attrName>
                                        </p:attrNameLst>
                                      </p:cBhvr>
                                      <p:to>
                                        <p:strVal val="visible"/>
                                      </p:to>
                                    </p:set>
                                    <p:animEffect transition="in" filter="fade">
                                      <p:cBhvr>
                                        <p:cTn id="17" dur="500"/>
                                        <p:tgtEl>
                                          <p:spTgt spid="4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1">
                                            <p:txEl>
                                              <p:pRg st="2" end="2"/>
                                            </p:txEl>
                                          </p:spTgt>
                                        </p:tgtEl>
                                        <p:attrNameLst>
                                          <p:attrName>style.visibility</p:attrName>
                                        </p:attrNameLst>
                                      </p:cBhvr>
                                      <p:to>
                                        <p:strVal val="visible"/>
                                      </p:to>
                                    </p:set>
                                    <p:animEffect transition="in" filter="fade">
                                      <p:cBhvr>
                                        <p:cTn id="22" dur="500"/>
                                        <p:tgtEl>
                                          <p:spTgt spid="4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1">
                                            <p:txEl>
                                              <p:pRg st="3" end="3"/>
                                            </p:txEl>
                                          </p:spTgt>
                                        </p:tgtEl>
                                        <p:attrNameLst>
                                          <p:attrName>style.visibility</p:attrName>
                                        </p:attrNameLst>
                                      </p:cBhvr>
                                      <p:to>
                                        <p:strVal val="visible"/>
                                      </p:to>
                                    </p:set>
                                    <p:animEffect transition="in" filter="fade">
                                      <p:cBhvr>
                                        <p:cTn id="27" dur="500"/>
                                        <p:tgtEl>
                                          <p:spTgt spid="4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1">
                                            <p:txEl>
                                              <p:pRg st="4" end="4"/>
                                            </p:txEl>
                                          </p:spTgt>
                                        </p:tgtEl>
                                        <p:attrNameLst>
                                          <p:attrName>style.visibility</p:attrName>
                                        </p:attrNameLst>
                                      </p:cBhvr>
                                      <p:to>
                                        <p:strVal val="visible"/>
                                      </p:to>
                                    </p:set>
                                    <p:animEffect transition="in" filter="fade">
                                      <p:cBhvr>
                                        <p:cTn id="32" dur="500"/>
                                        <p:tgtEl>
                                          <p:spTgt spid="4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1">
                                            <p:txEl>
                                              <p:pRg st="5" end="5"/>
                                            </p:txEl>
                                          </p:spTgt>
                                        </p:tgtEl>
                                        <p:attrNameLst>
                                          <p:attrName>style.visibility</p:attrName>
                                        </p:attrNameLst>
                                      </p:cBhvr>
                                      <p:to>
                                        <p:strVal val="visible"/>
                                      </p:to>
                                    </p:set>
                                    <p:animEffect transition="in" filter="fade">
                                      <p:cBhvr>
                                        <p:cTn id="37" dur="500"/>
                                        <p:tgtEl>
                                          <p:spTgt spid="45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1">
                                            <p:txEl>
                                              <p:pRg st="6" end="6"/>
                                            </p:txEl>
                                          </p:spTgt>
                                        </p:tgtEl>
                                        <p:attrNameLst>
                                          <p:attrName>style.visibility</p:attrName>
                                        </p:attrNameLst>
                                      </p:cBhvr>
                                      <p:to>
                                        <p:strVal val="visible"/>
                                      </p:to>
                                    </p:set>
                                    <p:animEffect transition="in" filter="fade">
                                      <p:cBhvr>
                                        <p:cTn id="42" dur="500"/>
                                        <p:tgtEl>
                                          <p:spTgt spid="45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1">
                                            <p:txEl>
                                              <p:pRg st="7" end="7"/>
                                            </p:txEl>
                                          </p:spTgt>
                                        </p:tgtEl>
                                        <p:attrNameLst>
                                          <p:attrName>style.visibility</p:attrName>
                                        </p:attrNameLst>
                                      </p:cBhvr>
                                      <p:to>
                                        <p:strVal val="visible"/>
                                      </p:to>
                                    </p:set>
                                    <p:animEffect transition="in" filter="fade">
                                      <p:cBhvr>
                                        <p:cTn id="47" dur="500"/>
                                        <p:tgtEl>
                                          <p:spTgt spid="45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1">
                                            <p:txEl>
                                              <p:pRg st="8" end="8"/>
                                            </p:txEl>
                                          </p:spTgt>
                                        </p:tgtEl>
                                        <p:attrNameLst>
                                          <p:attrName>style.visibility</p:attrName>
                                        </p:attrNameLst>
                                      </p:cBhvr>
                                      <p:to>
                                        <p:strVal val="visible"/>
                                      </p:to>
                                    </p:set>
                                    <p:animEffect transition="in" filter="fade">
                                      <p:cBhvr>
                                        <p:cTn id="52" dur="500"/>
                                        <p:tgtEl>
                                          <p:spTgt spid="45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1">
                                            <p:txEl>
                                              <p:pRg st="9" end="9"/>
                                            </p:txEl>
                                          </p:spTgt>
                                        </p:tgtEl>
                                        <p:attrNameLst>
                                          <p:attrName>style.visibility</p:attrName>
                                        </p:attrNameLst>
                                      </p:cBhvr>
                                      <p:to>
                                        <p:strVal val="visible"/>
                                      </p:to>
                                    </p:set>
                                    <p:animEffect transition="in" filter="fade">
                                      <p:cBhvr>
                                        <p:cTn id="57" dur="500"/>
                                        <p:tgtEl>
                                          <p:spTgt spid="45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51">
                                            <p:txEl>
                                              <p:pRg st="10" end="10"/>
                                            </p:txEl>
                                          </p:spTgt>
                                        </p:tgtEl>
                                        <p:attrNameLst>
                                          <p:attrName>style.visibility</p:attrName>
                                        </p:attrNameLst>
                                      </p:cBhvr>
                                      <p:to>
                                        <p:strVal val="visible"/>
                                      </p:to>
                                    </p:set>
                                    <p:animEffect transition="in" filter="fade">
                                      <p:cBhvr>
                                        <p:cTn id="62" dur="500"/>
                                        <p:tgtEl>
                                          <p:spTgt spid="451">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51">
                                            <p:txEl>
                                              <p:pRg st="11" end="11"/>
                                            </p:txEl>
                                          </p:spTgt>
                                        </p:tgtEl>
                                        <p:attrNameLst>
                                          <p:attrName>style.visibility</p:attrName>
                                        </p:attrNameLst>
                                      </p:cBhvr>
                                      <p:to>
                                        <p:strVal val="visible"/>
                                      </p:to>
                                    </p:set>
                                    <p:animEffect transition="in" filter="fade">
                                      <p:cBhvr>
                                        <p:cTn id="67" dur="500"/>
                                        <p:tgtEl>
                                          <p:spTgt spid="45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7"/>
          <p:cNvSpPr txBox="1">
            <a:spLocks noGrp="1"/>
          </p:cNvSpPr>
          <p:nvPr>
            <p:ph type="body" idx="4294967295"/>
          </p:nvPr>
        </p:nvSpPr>
        <p:spPr>
          <a:xfrm>
            <a:off x="0" y="1524000"/>
            <a:ext cx="7467600" cy="480060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20000"/>
              </a:lnSpc>
              <a:spcBef>
                <a:spcPts val="0"/>
              </a:spcBef>
              <a:spcAft>
                <a:spcPts val="0"/>
              </a:spcAft>
              <a:buClr>
                <a:schemeClr val="accent1"/>
              </a:buClr>
              <a:buSzPts val="2400"/>
              <a:buFont typeface="Noto Sans Symbols"/>
              <a:buChar char="➢"/>
            </a:pPr>
            <a:r>
              <a:rPr lang="en-US" sz="2400" b="1" i="0" u="none" strike="noStrike" cap="none">
                <a:solidFill>
                  <a:srgbClr val="C00000"/>
                </a:solidFill>
                <a:latin typeface="Lustria"/>
                <a:ea typeface="Lustria"/>
                <a:cs typeface="Lustria"/>
                <a:sym typeface="Lustria"/>
              </a:rPr>
              <a:t>Publication or transmitted in the electronic form any material which contains sexually explicit acts or conduct.</a:t>
            </a:r>
            <a:endParaRPr/>
          </a:p>
          <a:p>
            <a:pPr marL="465138" marR="0" lvl="0" indent="-465138" algn="l" rtl="0">
              <a:lnSpc>
                <a:spcPct val="120000"/>
              </a:lnSpc>
              <a:spcBef>
                <a:spcPts val="1000"/>
              </a:spcBef>
              <a:spcAft>
                <a:spcPts val="0"/>
              </a:spcAft>
              <a:buClr>
                <a:schemeClr val="accent1"/>
              </a:buClr>
              <a:buSzPts val="2400"/>
              <a:buFont typeface="Arial"/>
              <a:buNone/>
            </a:pPr>
            <a:r>
              <a:rPr lang="en-US" sz="2400" b="1" i="0" u="none" strike="noStrike" cap="none">
                <a:solidFill>
                  <a:schemeClr val="dk1"/>
                </a:solidFill>
                <a:latin typeface="Lustria"/>
                <a:ea typeface="Lustria"/>
                <a:cs typeface="Lustria"/>
                <a:sym typeface="Lustria"/>
              </a:rPr>
              <a:t>Punishment</a:t>
            </a:r>
            <a:endParaRPr/>
          </a:p>
          <a:p>
            <a:pPr marL="465138" marR="0" lvl="0" indent="-465138" algn="l" rtl="0">
              <a:lnSpc>
                <a:spcPct val="120000"/>
              </a:lnSpc>
              <a:spcBef>
                <a:spcPts val="1000"/>
              </a:spcBef>
              <a:spcAft>
                <a:spcPts val="0"/>
              </a:spcAft>
              <a:buClr>
                <a:schemeClr val="accent1"/>
              </a:buClr>
              <a:buSzPts val="2400"/>
              <a:buFont typeface="Noto Sans Symbols"/>
              <a:buChar char="➢"/>
            </a:pPr>
            <a:r>
              <a:rPr lang="en-US" sz="2400" b="1" i="0" u="none" strike="noStrike" cap="none">
                <a:solidFill>
                  <a:srgbClr val="C00000"/>
                </a:solidFill>
                <a:latin typeface="Lustria"/>
                <a:ea typeface="Lustria"/>
                <a:cs typeface="Lustria"/>
                <a:sym typeface="Lustria"/>
              </a:rPr>
              <a:t>1st conviction with </a:t>
            </a:r>
            <a:r>
              <a:rPr lang="en-US" sz="2400" b="1" i="1" u="none" strike="noStrike" cap="none">
                <a:solidFill>
                  <a:srgbClr val="C00000"/>
                </a:solidFill>
                <a:latin typeface="Lustria"/>
                <a:ea typeface="Lustria"/>
                <a:cs typeface="Lustria"/>
                <a:sym typeface="Lustria"/>
              </a:rPr>
              <a:t>2 to 5 years </a:t>
            </a:r>
            <a:r>
              <a:rPr lang="en-US" sz="2400" b="1" i="0" u="none" strike="noStrike" cap="none">
                <a:solidFill>
                  <a:srgbClr val="C00000"/>
                </a:solidFill>
                <a:latin typeface="Lustria"/>
                <a:ea typeface="Lustria"/>
                <a:cs typeface="Lustria"/>
                <a:sym typeface="Lustria"/>
              </a:rPr>
              <a:t>of imprisonment and fine of </a:t>
            </a:r>
            <a:r>
              <a:rPr lang="en-US" sz="2400" b="1" i="1" u="none" strike="noStrike" cap="none">
                <a:solidFill>
                  <a:srgbClr val="C00000"/>
                </a:solidFill>
                <a:latin typeface="Lustria"/>
                <a:ea typeface="Lustria"/>
                <a:cs typeface="Lustria"/>
                <a:sym typeface="Lustria"/>
              </a:rPr>
              <a:t>1 lakh rupees. </a:t>
            </a:r>
            <a:endParaRPr/>
          </a:p>
          <a:p>
            <a:pPr marL="465138" marR="0" lvl="0" indent="-465138" algn="l" rtl="0">
              <a:lnSpc>
                <a:spcPct val="120000"/>
              </a:lnSpc>
              <a:spcBef>
                <a:spcPts val="1000"/>
              </a:spcBef>
              <a:spcAft>
                <a:spcPts val="0"/>
              </a:spcAft>
              <a:buClr>
                <a:schemeClr val="accent1"/>
              </a:buClr>
              <a:buSzPts val="2400"/>
              <a:buFont typeface="Noto Sans Symbols"/>
              <a:buChar char="➢"/>
            </a:pPr>
            <a:r>
              <a:rPr lang="en-US" sz="2400" b="1" i="0" u="none" strike="noStrike" cap="none">
                <a:solidFill>
                  <a:srgbClr val="C00000"/>
                </a:solidFill>
                <a:latin typeface="Lustria"/>
                <a:ea typeface="Lustria"/>
                <a:cs typeface="Lustria"/>
                <a:sym typeface="Lustria"/>
              </a:rPr>
              <a:t>2nd or subsequent conviction with the imprisonment up to </a:t>
            </a:r>
            <a:r>
              <a:rPr lang="en-US" sz="2400" b="1" i="1" u="none" strike="noStrike" cap="none">
                <a:solidFill>
                  <a:srgbClr val="C00000"/>
                </a:solidFill>
                <a:latin typeface="Lustria"/>
                <a:ea typeface="Lustria"/>
                <a:cs typeface="Lustria"/>
                <a:sym typeface="Lustria"/>
              </a:rPr>
              <a:t>7-10 years </a:t>
            </a:r>
            <a:r>
              <a:rPr lang="en-US" sz="2400" b="1" i="0" u="none" strike="noStrike" cap="none">
                <a:solidFill>
                  <a:srgbClr val="C00000"/>
                </a:solidFill>
                <a:latin typeface="Lustria"/>
                <a:ea typeface="Lustria"/>
                <a:cs typeface="Lustria"/>
                <a:sym typeface="Lustria"/>
              </a:rPr>
              <a:t>and also with fine which may extend to </a:t>
            </a:r>
            <a:r>
              <a:rPr lang="en-US" sz="2400" b="1" i="1" u="none" strike="noStrike" cap="none">
                <a:solidFill>
                  <a:srgbClr val="C00000"/>
                </a:solidFill>
                <a:latin typeface="Lustria"/>
                <a:ea typeface="Lustria"/>
                <a:cs typeface="Lustria"/>
                <a:sym typeface="Lustria"/>
              </a:rPr>
              <a:t>10 lakh rupees.</a:t>
            </a:r>
            <a:endParaRPr/>
          </a:p>
        </p:txBody>
      </p:sp>
      <p:sp>
        <p:nvSpPr>
          <p:cNvPr id="458" name="Google Shape;458;p67"/>
          <p:cNvSpPr txBox="1">
            <a:spLocks noGrp="1"/>
          </p:cNvSpPr>
          <p:nvPr>
            <p:ph type="title" idx="4294967295"/>
          </p:nvPr>
        </p:nvSpPr>
        <p:spPr>
          <a:xfrm>
            <a:off x="0" y="533400"/>
            <a:ext cx="8229600" cy="78898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Balthazar"/>
              <a:buNone/>
            </a:pPr>
            <a:r>
              <a:rPr lang="en-US" sz="3200" b="1" i="0" u="none" strike="noStrike" cap="none">
                <a:solidFill>
                  <a:schemeClr val="dk1"/>
                </a:solidFill>
                <a:latin typeface="Balthazar"/>
                <a:ea typeface="Balthazar"/>
                <a:cs typeface="Balthazar"/>
                <a:sym typeface="Balthazar"/>
              </a:rPr>
              <a:t>SECTION 67 . PORNOGRAPHY</a:t>
            </a:r>
            <a:endParaRPr/>
          </a:p>
        </p:txBody>
      </p:sp>
      <p:sp>
        <p:nvSpPr>
          <p:cNvPr id="3" name="Slide Number Placeholder 2">
            <a:extLst>
              <a:ext uri="{FF2B5EF4-FFF2-40B4-BE49-F238E27FC236}">
                <a16:creationId xmlns:a16="http://schemas.microsoft.com/office/drawing/2014/main" id="{FB36B340-06E3-4189-A02F-3CDD851F608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47</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500"/>
                                        <p:tgtEl>
                                          <p:spTgt spid="4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xEl>
                                              <p:pRg st="0" end="0"/>
                                            </p:txEl>
                                          </p:spTgt>
                                        </p:tgtEl>
                                        <p:attrNameLst>
                                          <p:attrName>style.visibility</p:attrName>
                                        </p:attrNameLst>
                                      </p:cBhvr>
                                      <p:to>
                                        <p:strVal val="visible"/>
                                      </p:to>
                                    </p:set>
                                    <p:animEffect transition="in" filter="fade">
                                      <p:cBhvr>
                                        <p:cTn id="12" dur="500"/>
                                        <p:tgtEl>
                                          <p:spTgt spid="4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7">
                                            <p:txEl>
                                              <p:pRg st="1" end="1"/>
                                            </p:txEl>
                                          </p:spTgt>
                                        </p:tgtEl>
                                        <p:attrNameLst>
                                          <p:attrName>style.visibility</p:attrName>
                                        </p:attrNameLst>
                                      </p:cBhvr>
                                      <p:to>
                                        <p:strVal val="visible"/>
                                      </p:to>
                                    </p:set>
                                    <p:animEffect transition="in" filter="fade">
                                      <p:cBhvr>
                                        <p:cTn id="17" dur="500"/>
                                        <p:tgtEl>
                                          <p:spTgt spid="45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7">
                                            <p:txEl>
                                              <p:pRg st="2" end="2"/>
                                            </p:txEl>
                                          </p:spTgt>
                                        </p:tgtEl>
                                        <p:attrNameLst>
                                          <p:attrName>style.visibility</p:attrName>
                                        </p:attrNameLst>
                                      </p:cBhvr>
                                      <p:to>
                                        <p:strVal val="visible"/>
                                      </p:to>
                                    </p:set>
                                    <p:animEffect transition="in" filter="fade">
                                      <p:cBhvr>
                                        <p:cTn id="22" dur="500"/>
                                        <p:tgtEl>
                                          <p:spTgt spid="45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7">
                                            <p:txEl>
                                              <p:pRg st="3" end="3"/>
                                            </p:txEl>
                                          </p:spTgt>
                                        </p:tgtEl>
                                        <p:attrNameLst>
                                          <p:attrName>style.visibility</p:attrName>
                                        </p:attrNameLst>
                                      </p:cBhvr>
                                      <p:to>
                                        <p:strVal val="visible"/>
                                      </p:to>
                                    </p:set>
                                    <p:animEffect transition="in" filter="fade">
                                      <p:cBhvr>
                                        <p:cTn id="27" dur="500"/>
                                        <p:tgtEl>
                                          <p:spTgt spid="4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8"/>
          <p:cNvSpPr txBox="1">
            <a:spLocks noGrp="1"/>
          </p:cNvSpPr>
          <p:nvPr>
            <p:ph type="title" idx="4294967295"/>
          </p:nvPr>
        </p:nvSpPr>
        <p:spPr>
          <a:xfrm>
            <a:off x="0" y="17739"/>
            <a:ext cx="12191998" cy="674958"/>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Balthazar"/>
              <a:buNone/>
            </a:pPr>
            <a:r>
              <a:rPr lang="en-US" sz="3200" b="1" i="0" u="none" strike="noStrike" cap="none" dirty="0">
                <a:solidFill>
                  <a:srgbClr val="FFC000"/>
                </a:solidFill>
                <a:latin typeface="Balthazar"/>
                <a:ea typeface="Balthazar"/>
                <a:cs typeface="Balthazar"/>
                <a:sym typeface="Balthazar"/>
              </a:rPr>
              <a:t>SOME OTHER SECTIONS </a:t>
            </a:r>
            <a:endParaRPr dirty="0">
              <a:solidFill>
                <a:srgbClr val="FFC000"/>
              </a:solidFill>
            </a:endParaRPr>
          </a:p>
        </p:txBody>
      </p:sp>
      <p:sp>
        <p:nvSpPr>
          <p:cNvPr id="464" name="Google Shape;464;p68"/>
          <p:cNvSpPr txBox="1"/>
          <p:nvPr/>
        </p:nvSpPr>
        <p:spPr>
          <a:xfrm>
            <a:off x="0" y="1268760"/>
            <a:ext cx="12191999" cy="597024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20000"/>
              </a:lnSpc>
              <a:spcBef>
                <a:spcPts val="0"/>
              </a:spcBef>
              <a:spcAft>
                <a:spcPts val="0"/>
              </a:spcAft>
              <a:buClr>
                <a:schemeClr val="dk1"/>
              </a:buClr>
              <a:buSzPts val="2400"/>
              <a:buFont typeface="Noto Sans Symbols"/>
              <a:buChar char="➢"/>
            </a:pPr>
            <a:r>
              <a:rPr lang="en-US" sz="2400" b="1" dirty="0">
                <a:solidFill>
                  <a:schemeClr val="dk1"/>
                </a:solidFill>
                <a:latin typeface="Lustria"/>
                <a:ea typeface="Lustria"/>
                <a:cs typeface="Lustria"/>
                <a:sym typeface="Lustria"/>
              </a:rPr>
              <a:t>Section 65 : </a:t>
            </a:r>
            <a:r>
              <a:rPr lang="en-US" sz="2400" b="1" dirty="0">
                <a:solidFill>
                  <a:srgbClr val="C00000"/>
                </a:solidFill>
                <a:latin typeface="Lustria"/>
                <a:ea typeface="Lustria"/>
                <a:cs typeface="Lustria"/>
                <a:sym typeface="Lustria"/>
              </a:rPr>
              <a:t>Tampering with computer source document.</a:t>
            </a:r>
            <a:endParaRPr sz="2400" b="1" dirty="0">
              <a:solidFill>
                <a:schemeClr val="dk1"/>
              </a:solidFill>
              <a:latin typeface="Lustria"/>
              <a:ea typeface="Lustria"/>
              <a:cs typeface="Lustria"/>
              <a:sym typeface="Lustria"/>
            </a:endParaRPr>
          </a:p>
          <a:p>
            <a:pPr marL="465138" marR="0" lvl="0" indent="-465138" algn="l" rtl="0">
              <a:lnSpc>
                <a:spcPct val="120000"/>
              </a:lnSpc>
              <a:spcBef>
                <a:spcPts val="0"/>
              </a:spcBef>
              <a:spcAft>
                <a:spcPts val="0"/>
              </a:spcAft>
              <a:buNone/>
            </a:pPr>
            <a:r>
              <a:rPr lang="en-US" sz="2400" b="1" dirty="0">
                <a:solidFill>
                  <a:schemeClr val="dk1"/>
                </a:solidFill>
                <a:latin typeface="Lustria"/>
                <a:ea typeface="Lustria"/>
                <a:cs typeface="Lustria"/>
                <a:sym typeface="Lustria"/>
              </a:rPr>
              <a:t>	Punishments</a:t>
            </a:r>
            <a:endParaRPr dirty="0"/>
          </a:p>
          <a:p>
            <a:pPr marL="465138" marR="0" lvl="0" indent="-465138" algn="l" rtl="0">
              <a:lnSpc>
                <a:spcPct val="120000"/>
              </a:lnSpc>
              <a:spcBef>
                <a:spcPts val="0"/>
              </a:spcBef>
              <a:spcAft>
                <a:spcPts val="0"/>
              </a:spcAft>
              <a:buNone/>
            </a:pPr>
            <a:r>
              <a:rPr lang="en-US" sz="2400" b="1" dirty="0">
                <a:solidFill>
                  <a:schemeClr val="dk1"/>
                </a:solidFill>
                <a:latin typeface="Lustria"/>
                <a:ea typeface="Lustria"/>
                <a:cs typeface="Lustria"/>
                <a:sym typeface="Lustria"/>
              </a:rPr>
              <a:t>		</a:t>
            </a:r>
            <a:r>
              <a:rPr lang="en-US" sz="2400" b="1" dirty="0">
                <a:solidFill>
                  <a:srgbClr val="C00000"/>
                </a:solidFill>
                <a:latin typeface="Lustria"/>
                <a:ea typeface="Lustria"/>
                <a:cs typeface="Lustria"/>
                <a:sym typeface="Lustria"/>
              </a:rPr>
              <a:t>Offences are punishable with imprisonment up to </a:t>
            </a:r>
            <a:r>
              <a:rPr lang="en-US" sz="2400" b="1" i="1" dirty="0">
                <a:solidFill>
                  <a:srgbClr val="C00000"/>
                </a:solidFill>
                <a:latin typeface="Lustria"/>
                <a:ea typeface="Lustria"/>
                <a:cs typeface="Lustria"/>
                <a:sym typeface="Lustria"/>
              </a:rPr>
              <a:t>3 yrs. </a:t>
            </a:r>
            <a:r>
              <a:rPr lang="en-US" sz="2400" b="1" dirty="0">
                <a:solidFill>
                  <a:srgbClr val="C00000"/>
                </a:solidFill>
                <a:latin typeface="Lustria"/>
                <a:ea typeface="Lustria"/>
                <a:cs typeface="Lustria"/>
                <a:sym typeface="Lustria"/>
              </a:rPr>
              <a:t>And/or fine up to </a:t>
            </a:r>
            <a:r>
              <a:rPr lang="en-US" sz="2400" b="1" i="1" dirty="0">
                <a:solidFill>
                  <a:srgbClr val="C00000"/>
                </a:solidFill>
                <a:latin typeface="Lustria"/>
                <a:ea typeface="Lustria"/>
                <a:cs typeface="Lustria"/>
                <a:sym typeface="Lustria"/>
              </a:rPr>
              <a:t>Rs. 2 lakh.</a:t>
            </a:r>
            <a:endParaRPr dirty="0"/>
          </a:p>
          <a:p>
            <a:pPr marL="465138" marR="0" lvl="0" indent="-312738" algn="l" rtl="0">
              <a:lnSpc>
                <a:spcPct val="140000"/>
              </a:lnSpc>
              <a:spcBef>
                <a:spcPts val="480"/>
              </a:spcBef>
              <a:spcAft>
                <a:spcPts val="0"/>
              </a:spcAft>
              <a:buClr>
                <a:schemeClr val="dk1"/>
              </a:buClr>
              <a:buSzPts val="2400"/>
              <a:buFont typeface="Noto Sans Symbols"/>
              <a:buNone/>
            </a:pPr>
            <a:endParaRPr sz="2400" b="1" dirty="0">
              <a:solidFill>
                <a:schemeClr val="dk1"/>
              </a:solidFill>
              <a:latin typeface="Lustria"/>
              <a:ea typeface="Lustria"/>
              <a:cs typeface="Lustria"/>
              <a:sym typeface="Lustria"/>
            </a:endParaRPr>
          </a:p>
          <a:p>
            <a:pPr marL="465138" marR="0" lvl="0" indent="-465138" algn="l" rtl="0">
              <a:lnSpc>
                <a:spcPct val="140000"/>
              </a:lnSpc>
              <a:spcBef>
                <a:spcPts val="480"/>
              </a:spcBef>
              <a:spcAft>
                <a:spcPts val="0"/>
              </a:spcAft>
              <a:buClr>
                <a:schemeClr val="dk1"/>
              </a:buClr>
              <a:buSzPts val="2400"/>
              <a:buFont typeface="Noto Sans Symbols"/>
              <a:buChar char="➢"/>
            </a:pPr>
            <a:r>
              <a:rPr lang="en-US" sz="2400" b="1" dirty="0">
                <a:solidFill>
                  <a:schemeClr val="dk1"/>
                </a:solidFill>
                <a:latin typeface="Lustria"/>
                <a:ea typeface="Lustria"/>
                <a:cs typeface="Lustria"/>
                <a:sym typeface="Lustria"/>
              </a:rPr>
              <a:t>Section 69: </a:t>
            </a:r>
            <a:r>
              <a:rPr lang="en-US" sz="2400" b="1" dirty="0">
                <a:solidFill>
                  <a:srgbClr val="C00000"/>
                </a:solidFill>
                <a:latin typeface="Lustria"/>
                <a:ea typeface="Lustria"/>
                <a:cs typeface="Lustria"/>
                <a:sym typeface="Lustria"/>
              </a:rPr>
              <a:t>Interception, monitoring of any information regarding the integrity, Security or defense of India, friendly relations with foreign countries. </a:t>
            </a:r>
            <a:endParaRPr sz="2400" b="1" dirty="0">
              <a:solidFill>
                <a:schemeClr val="dk1"/>
              </a:solidFill>
              <a:latin typeface="Lustria"/>
              <a:ea typeface="Lustria"/>
              <a:cs typeface="Lustria"/>
              <a:sym typeface="Lustria"/>
            </a:endParaRPr>
          </a:p>
          <a:p>
            <a:pPr marL="465138" marR="0" lvl="0" indent="-465138" algn="l" rtl="0">
              <a:lnSpc>
                <a:spcPct val="140000"/>
              </a:lnSpc>
              <a:spcBef>
                <a:spcPts val="0"/>
              </a:spcBef>
              <a:spcAft>
                <a:spcPts val="0"/>
              </a:spcAft>
              <a:buNone/>
            </a:pPr>
            <a:r>
              <a:rPr lang="en-US" sz="2400" b="1" dirty="0">
                <a:solidFill>
                  <a:schemeClr val="dk1"/>
                </a:solidFill>
                <a:latin typeface="Lustria"/>
                <a:ea typeface="Lustria"/>
                <a:cs typeface="Lustria"/>
                <a:sym typeface="Lustria"/>
              </a:rPr>
              <a:t>		Punishment</a:t>
            </a:r>
            <a:endParaRPr dirty="0"/>
          </a:p>
          <a:p>
            <a:pPr marL="465138" marR="0" lvl="0" indent="-465138" algn="l" rtl="0">
              <a:lnSpc>
                <a:spcPct val="140000"/>
              </a:lnSpc>
              <a:spcBef>
                <a:spcPts val="0"/>
              </a:spcBef>
              <a:spcAft>
                <a:spcPts val="0"/>
              </a:spcAft>
              <a:buNone/>
            </a:pPr>
            <a:r>
              <a:rPr lang="en-US" sz="2400" b="1" i="1" dirty="0">
                <a:solidFill>
                  <a:srgbClr val="C00000"/>
                </a:solidFill>
                <a:latin typeface="Lustria"/>
                <a:ea typeface="Lustria"/>
                <a:cs typeface="Lustria"/>
                <a:sym typeface="Lustria"/>
              </a:rPr>
              <a:t>		2 lakh </a:t>
            </a:r>
            <a:r>
              <a:rPr lang="en-US" sz="2400" b="1" dirty="0">
                <a:solidFill>
                  <a:srgbClr val="C00000"/>
                </a:solidFill>
                <a:latin typeface="Lustria"/>
                <a:ea typeface="Lustria"/>
                <a:cs typeface="Lustria"/>
                <a:sym typeface="Lustria"/>
              </a:rPr>
              <a:t>and /or jail not extending </a:t>
            </a:r>
            <a:r>
              <a:rPr lang="en-US" sz="2400" b="1" i="1" dirty="0">
                <a:solidFill>
                  <a:srgbClr val="C00000"/>
                </a:solidFill>
                <a:latin typeface="Lustria"/>
                <a:ea typeface="Lustria"/>
                <a:cs typeface="Lustria"/>
                <a:sym typeface="Lustria"/>
              </a:rPr>
              <a:t>5 </a:t>
            </a:r>
            <a:r>
              <a:rPr lang="en-US" sz="2400" b="1" i="1" dirty="0" err="1">
                <a:solidFill>
                  <a:srgbClr val="C00000"/>
                </a:solidFill>
                <a:latin typeface="Lustria"/>
                <a:ea typeface="Lustria"/>
                <a:cs typeface="Lustria"/>
                <a:sym typeface="Lustria"/>
              </a:rPr>
              <a:t>yrs</a:t>
            </a:r>
            <a:r>
              <a:rPr lang="en-US" sz="2400" b="1" i="1" dirty="0">
                <a:solidFill>
                  <a:srgbClr val="C00000"/>
                </a:solidFill>
                <a:latin typeface="Lustria"/>
                <a:ea typeface="Lustria"/>
                <a:cs typeface="Lustria"/>
                <a:sym typeface="Lustria"/>
              </a:rPr>
              <a:t> </a:t>
            </a:r>
            <a:endParaRPr dirty="0"/>
          </a:p>
          <a:p>
            <a:pPr marL="342900" marR="0" lvl="0" indent="-342900" algn="l" rtl="0">
              <a:lnSpc>
                <a:spcPct val="90000"/>
              </a:lnSpc>
              <a:spcBef>
                <a:spcPts val="480"/>
              </a:spcBef>
              <a:spcAft>
                <a:spcPts val="0"/>
              </a:spcAft>
              <a:buNone/>
            </a:pPr>
            <a:endParaRPr sz="2400" b="1" dirty="0">
              <a:solidFill>
                <a:schemeClr val="dk1"/>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6726A523-89FC-44D1-8E15-3361B5AAA3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48</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500"/>
                                        <p:tgtEl>
                                          <p:spTgt spid="463"/>
                                        </p:tgtEl>
                                      </p:cBhvr>
                                    </p:animEffect>
                                  </p:childTnLst>
                                </p:cTn>
                              </p:par>
                              <p:par>
                                <p:cTn id="8" presetID="10" presetClass="entr" presetSubtype="0" fill="hold" nodeType="withEffect">
                                  <p:stCondLst>
                                    <p:cond delay="0"/>
                                  </p:stCondLst>
                                  <p:childTnLst>
                                    <p:set>
                                      <p:cBhvr>
                                        <p:cTn id="9" dur="1" fill="hold">
                                          <p:stCondLst>
                                            <p:cond delay="0"/>
                                          </p:stCondLst>
                                        </p:cTn>
                                        <p:tgtEl>
                                          <p:spTgt spid="464">
                                            <p:txEl>
                                              <p:pRg st="0" end="0"/>
                                            </p:txEl>
                                          </p:spTgt>
                                        </p:tgtEl>
                                        <p:attrNameLst>
                                          <p:attrName>style.visibility</p:attrName>
                                        </p:attrNameLst>
                                      </p:cBhvr>
                                      <p:to>
                                        <p:strVal val="visible"/>
                                      </p:to>
                                    </p:set>
                                    <p:animEffect transition="in" filter="fade">
                                      <p:cBhvr>
                                        <p:cTn id="10" dur="500"/>
                                        <p:tgtEl>
                                          <p:spTgt spid="46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64">
                                            <p:txEl>
                                              <p:pRg st="1" end="1"/>
                                            </p:txEl>
                                          </p:spTgt>
                                        </p:tgtEl>
                                        <p:attrNameLst>
                                          <p:attrName>style.visibility</p:attrName>
                                        </p:attrNameLst>
                                      </p:cBhvr>
                                      <p:to>
                                        <p:strVal val="visible"/>
                                      </p:to>
                                    </p:set>
                                    <p:animEffect transition="in" filter="fade">
                                      <p:cBhvr>
                                        <p:cTn id="13" dur="500"/>
                                        <p:tgtEl>
                                          <p:spTgt spid="46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64">
                                            <p:txEl>
                                              <p:pRg st="2" end="2"/>
                                            </p:txEl>
                                          </p:spTgt>
                                        </p:tgtEl>
                                        <p:attrNameLst>
                                          <p:attrName>style.visibility</p:attrName>
                                        </p:attrNameLst>
                                      </p:cBhvr>
                                      <p:to>
                                        <p:strVal val="visible"/>
                                      </p:to>
                                    </p:set>
                                    <p:animEffect transition="in" filter="fade">
                                      <p:cBhvr>
                                        <p:cTn id="16" dur="500"/>
                                        <p:tgtEl>
                                          <p:spTgt spid="46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64">
                                            <p:txEl>
                                              <p:pRg st="3" end="3"/>
                                            </p:txEl>
                                          </p:spTgt>
                                        </p:tgtEl>
                                        <p:attrNameLst>
                                          <p:attrName>style.visibility</p:attrName>
                                        </p:attrNameLst>
                                      </p:cBhvr>
                                      <p:to>
                                        <p:strVal val="visible"/>
                                      </p:to>
                                    </p:set>
                                    <p:animEffect transition="in" filter="fade">
                                      <p:cBhvr>
                                        <p:cTn id="19" dur="500"/>
                                        <p:tgtEl>
                                          <p:spTgt spid="46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64">
                                            <p:txEl>
                                              <p:pRg st="4" end="4"/>
                                            </p:txEl>
                                          </p:spTgt>
                                        </p:tgtEl>
                                        <p:attrNameLst>
                                          <p:attrName>style.visibility</p:attrName>
                                        </p:attrNameLst>
                                      </p:cBhvr>
                                      <p:to>
                                        <p:strVal val="visible"/>
                                      </p:to>
                                    </p:set>
                                    <p:animEffect transition="in" filter="fade">
                                      <p:cBhvr>
                                        <p:cTn id="22" dur="500"/>
                                        <p:tgtEl>
                                          <p:spTgt spid="46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64">
                                            <p:txEl>
                                              <p:pRg st="5" end="5"/>
                                            </p:txEl>
                                          </p:spTgt>
                                        </p:tgtEl>
                                        <p:attrNameLst>
                                          <p:attrName>style.visibility</p:attrName>
                                        </p:attrNameLst>
                                      </p:cBhvr>
                                      <p:to>
                                        <p:strVal val="visible"/>
                                      </p:to>
                                    </p:set>
                                    <p:animEffect transition="in" filter="fade">
                                      <p:cBhvr>
                                        <p:cTn id="25" dur="500"/>
                                        <p:tgtEl>
                                          <p:spTgt spid="46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64">
                                            <p:txEl>
                                              <p:pRg st="6" end="6"/>
                                            </p:txEl>
                                          </p:spTgt>
                                        </p:tgtEl>
                                        <p:attrNameLst>
                                          <p:attrName>style.visibility</p:attrName>
                                        </p:attrNameLst>
                                      </p:cBhvr>
                                      <p:to>
                                        <p:strVal val="visible"/>
                                      </p:to>
                                    </p:set>
                                    <p:animEffect transition="in" filter="fade">
                                      <p:cBhvr>
                                        <p:cTn id="28" dur="500"/>
                                        <p:tgtEl>
                                          <p:spTgt spid="46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64">
                                            <p:txEl>
                                              <p:pRg st="7" end="7"/>
                                            </p:txEl>
                                          </p:spTgt>
                                        </p:tgtEl>
                                        <p:attrNameLst>
                                          <p:attrName>style.visibility</p:attrName>
                                        </p:attrNameLst>
                                      </p:cBhvr>
                                      <p:to>
                                        <p:strVal val="visible"/>
                                      </p:to>
                                    </p:set>
                                    <p:animEffect transition="in" filter="fade">
                                      <p:cBhvr>
                                        <p:cTn id="31" dur="500"/>
                                        <p:tgtEl>
                                          <p:spTgt spid="4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9"/>
          <p:cNvSpPr txBox="1">
            <a:spLocks noGrp="1"/>
          </p:cNvSpPr>
          <p:nvPr>
            <p:ph type="title" idx="4294967295"/>
          </p:nvPr>
        </p:nvSpPr>
        <p:spPr>
          <a:xfrm>
            <a:off x="0" y="-34986"/>
            <a:ext cx="12192000" cy="792163"/>
          </a:xfrm>
          <a:prstGeom prst="rect">
            <a:avLst/>
          </a:prstGeom>
          <a:solidFill>
            <a:schemeClr val="tx1"/>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C000"/>
              </a:buClr>
              <a:buSzPts val="3200"/>
              <a:buFont typeface="Balthazar"/>
              <a:buNone/>
            </a:pPr>
            <a:r>
              <a:rPr lang="en-US" sz="3200" b="1" i="0" u="none" strike="noStrike" cap="none" dirty="0">
                <a:solidFill>
                  <a:srgbClr val="FFC000"/>
                </a:solidFill>
                <a:latin typeface="Balthazar"/>
                <a:ea typeface="Balthazar"/>
                <a:cs typeface="Balthazar"/>
                <a:sym typeface="Balthazar"/>
              </a:rPr>
              <a:t>SOME OTHER SECTIONS </a:t>
            </a:r>
            <a:endParaRPr dirty="0"/>
          </a:p>
        </p:txBody>
      </p:sp>
      <p:sp>
        <p:nvSpPr>
          <p:cNvPr id="470" name="Google Shape;470;p69"/>
          <p:cNvSpPr txBox="1"/>
          <p:nvPr/>
        </p:nvSpPr>
        <p:spPr>
          <a:xfrm>
            <a:off x="0" y="908720"/>
            <a:ext cx="12192000" cy="518728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30000"/>
              </a:lnSpc>
              <a:spcBef>
                <a:spcPts val="0"/>
              </a:spcBef>
              <a:spcAft>
                <a:spcPts val="0"/>
              </a:spcAft>
              <a:buClr>
                <a:schemeClr val="dk1"/>
              </a:buClr>
              <a:buSzPts val="2400"/>
              <a:buFont typeface="Wingdings" panose="05000000000000000000" pitchFamily="2" charset="2"/>
              <a:buChar char="v"/>
            </a:pPr>
            <a:r>
              <a:rPr lang="en-US" sz="2400" b="1" dirty="0">
                <a:solidFill>
                  <a:schemeClr val="dk1"/>
                </a:solidFill>
                <a:ea typeface="Lustria"/>
                <a:cs typeface="Lustria"/>
                <a:sym typeface="Lustria"/>
              </a:rPr>
              <a:t>Section 502A: </a:t>
            </a:r>
            <a:r>
              <a:rPr lang="en-US" sz="2400" b="1" dirty="0">
                <a:solidFill>
                  <a:srgbClr val="C00000"/>
                </a:solidFill>
                <a:ea typeface="Lustria"/>
                <a:cs typeface="Lustria"/>
                <a:sym typeface="Lustria"/>
              </a:rPr>
              <a:t>Publishing, Transmitting images of the private area of a person without his or her consent. </a:t>
            </a:r>
            <a:endParaRPr sz="2400" dirty="0"/>
          </a:p>
          <a:p>
            <a:pPr marR="0" lvl="0" algn="l" rtl="0">
              <a:lnSpc>
                <a:spcPct val="130000"/>
              </a:lnSpc>
              <a:spcBef>
                <a:spcPts val="0"/>
              </a:spcBef>
              <a:spcAft>
                <a:spcPts val="0"/>
              </a:spcAft>
            </a:pPr>
            <a:r>
              <a:rPr lang="en-US" sz="2400" b="1" dirty="0">
                <a:solidFill>
                  <a:schemeClr val="dk1"/>
                </a:solidFill>
                <a:ea typeface="Lustria"/>
                <a:cs typeface="Lustria"/>
                <a:sym typeface="Lustria"/>
              </a:rPr>
              <a:t>	Punishment :</a:t>
            </a:r>
            <a:r>
              <a:rPr lang="en-US" sz="2400" b="1" dirty="0">
                <a:solidFill>
                  <a:srgbClr val="C00000"/>
                </a:solidFill>
                <a:ea typeface="Lustria"/>
                <a:cs typeface="Lustria"/>
                <a:sym typeface="Lustria"/>
              </a:rPr>
              <a:t> 2yrs./2 lakh.</a:t>
            </a:r>
            <a:endParaRPr sz="2400" dirty="0"/>
          </a:p>
          <a:p>
            <a:pPr marL="465138" marR="0" lvl="0" indent="-465138" algn="l" rtl="0">
              <a:lnSpc>
                <a:spcPct val="130000"/>
              </a:lnSpc>
              <a:spcBef>
                <a:spcPts val="0"/>
              </a:spcBef>
              <a:spcAft>
                <a:spcPts val="0"/>
              </a:spcAft>
              <a:buClr>
                <a:schemeClr val="dk1"/>
              </a:buClr>
              <a:buSzPts val="2400"/>
              <a:buFont typeface="Wingdings" panose="05000000000000000000" pitchFamily="2" charset="2"/>
              <a:buChar char="v"/>
            </a:pPr>
            <a:r>
              <a:rPr lang="en-US" sz="2400" b="1" dirty="0">
                <a:solidFill>
                  <a:schemeClr val="dk1"/>
                </a:solidFill>
                <a:ea typeface="Lustria"/>
                <a:cs typeface="Lustria"/>
                <a:sym typeface="Lustria"/>
              </a:rPr>
              <a:t>Section 419A: </a:t>
            </a:r>
            <a:r>
              <a:rPr lang="en-US" sz="2400" b="1" dirty="0">
                <a:solidFill>
                  <a:srgbClr val="C00000"/>
                </a:solidFill>
                <a:ea typeface="Lustria"/>
                <a:cs typeface="Lustria"/>
                <a:sym typeface="Lustria"/>
              </a:rPr>
              <a:t>Cheating by any communication device or computer resource</a:t>
            </a:r>
            <a:r>
              <a:rPr lang="en-US" sz="2400" b="1" dirty="0">
                <a:solidFill>
                  <a:schemeClr val="dk1"/>
                </a:solidFill>
                <a:ea typeface="Lustria"/>
                <a:cs typeface="Lustria"/>
                <a:sym typeface="Lustria"/>
              </a:rPr>
              <a:t> </a:t>
            </a:r>
            <a:endParaRPr sz="2400" dirty="0"/>
          </a:p>
          <a:p>
            <a:pPr marR="0" lvl="0" algn="l" rtl="0">
              <a:lnSpc>
                <a:spcPct val="130000"/>
              </a:lnSpc>
              <a:spcBef>
                <a:spcPts val="0"/>
              </a:spcBef>
              <a:spcAft>
                <a:spcPts val="0"/>
              </a:spcAft>
            </a:pPr>
            <a:r>
              <a:rPr lang="en-US" sz="2400" b="1" dirty="0">
                <a:solidFill>
                  <a:schemeClr val="dk1"/>
                </a:solidFill>
                <a:ea typeface="Lustria"/>
                <a:cs typeface="Lustria"/>
                <a:sym typeface="Lustria"/>
              </a:rPr>
              <a:t>	Punishment : </a:t>
            </a:r>
            <a:r>
              <a:rPr lang="en-US" sz="2400" b="1" dirty="0">
                <a:solidFill>
                  <a:srgbClr val="C00000"/>
                </a:solidFill>
                <a:ea typeface="Lustria"/>
                <a:cs typeface="Lustria"/>
                <a:sym typeface="Lustria"/>
              </a:rPr>
              <a:t>5yrs.</a:t>
            </a:r>
          </a:p>
          <a:p>
            <a:pPr marL="465138" lvl="0" indent="-465138">
              <a:lnSpc>
                <a:spcPct val="130000"/>
              </a:lnSpc>
              <a:buClr>
                <a:schemeClr val="dk1"/>
              </a:buClr>
              <a:buSzPts val="2400"/>
              <a:buFont typeface="Wingdings" panose="05000000000000000000" pitchFamily="2" charset="2"/>
              <a:buChar char="v"/>
            </a:pPr>
            <a:r>
              <a:rPr lang="en-US" sz="2400" b="1" dirty="0">
                <a:solidFill>
                  <a:schemeClr val="dk1"/>
                </a:solidFill>
                <a:ea typeface="Lustria"/>
                <a:cs typeface="Lustria"/>
                <a:sym typeface="Lustria"/>
              </a:rPr>
              <a:t>Section 417A: </a:t>
            </a:r>
            <a:r>
              <a:rPr lang="en-US" sz="2400" b="1" dirty="0">
                <a:solidFill>
                  <a:srgbClr val="C00000"/>
                </a:solidFill>
                <a:ea typeface="Lustria"/>
                <a:cs typeface="Lustria"/>
                <a:sym typeface="Lustria"/>
              </a:rPr>
              <a:t>Identity Theft</a:t>
            </a:r>
            <a:endParaRPr lang="en-US" sz="2400" dirty="0"/>
          </a:p>
          <a:p>
            <a:pPr lvl="0">
              <a:lnSpc>
                <a:spcPct val="130000"/>
              </a:lnSpc>
            </a:pPr>
            <a:r>
              <a:rPr lang="en-US" sz="2400" b="1" dirty="0">
                <a:solidFill>
                  <a:schemeClr val="dk1"/>
                </a:solidFill>
                <a:ea typeface="Lustria"/>
                <a:cs typeface="Lustria"/>
                <a:sym typeface="Lustria"/>
              </a:rPr>
              <a:t>	Punishment: </a:t>
            </a:r>
            <a:r>
              <a:rPr lang="en-US" sz="2400" b="1" dirty="0">
                <a:solidFill>
                  <a:srgbClr val="C00000"/>
                </a:solidFill>
                <a:ea typeface="Lustria"/>
                <a:cs typeface="Lustria"/>
                <a:sym typeface="Lustria"/>
              </a:rPr>
              <a:t>2yrs.</a:t>
            </a:r>
            <a:endParaRPr lang="en-US" sz="2400" dirty="0"/>
          </a:p>
          <a:p>
            <a:pPr marL="465138" lvl="0" indent="-465138">
              <a:lnSpc>
                <a:spcPct val="130000"/>
              </a:lnSpc>
              <a:buClr>
                <a:schemeClr val="dk1"/>
              </a:buClr>
              <a:buSzPts val="2400"/>
              <a:buFont typeface="Wingdings" panose="05000000000000000000" pitchFamily="2" charset="2"/>
              <a:buChar char="v"/>
            </a:pPr>
            <a:r>
              <a:rPr lang="en-US" sz="2400" b="1" dirty="0">
                <a:solidFill>
                  <a:schemeClr val="dk1"/>
                </a:solidFill>
                <a:ea typeface="Lustria"/>
                <a:cs typeface="Lustria"/>
                <a:sym typeface="Lustria"/>
              </a:rPr>
              <a:t>Section 72:</a:t>
            </a:r>
            <a:r>
              <a:rPr lang="en-US" sz="2400" b="1" dirty="0">
                <a:solidFill>
                  <a:srgbClr val="C00000"/>
                </a:solidFill>
                <a:ea typeface="Lustria"/>
                <a:cs typeface="Lustria"/>
                <a:sym typeface="Lustria"/>
              </a:rPr>
              <a:t> Violation of the privacy policy</a:t>
            </a:r>
            <a:endParaRPr lang="en-US" sz="2400" dirty="0"/>
          </a:p>
          <a:p>
            <a:pPr lvl="0">
              <a:lnSpc>
                <a:spcPct val="130000"/>
              </a:lnSpc>
            </a:pPr>
            <a:r>
              <a:rPr lang="en-US" sz="2400" b="1" dirty="0">
                <a:solidFill>
                  <a:schemeClr val="dk1"/>
                </a:solidFill>
                <a:ea typeface="Lustria"/>
                <a:cs typeface="Lustria"/>
                <a:sym typeface="Lustria"/>
              </a:rPr>
              <a:t>	Punishment: </a:t>
            </a:r>
            <a:r>
              <a:rPr lang="en-US" sz="2400" b="1" dirty="0">
                <a:solidFill>
                  <a:srgbClr val="C00000"/>
                </a:solidFill>
                <a:ea typeface="Lustria"/>
                <a:cs typeface="Lustria"/>
                <a:sym typeface="Lustria"/>
              </a:rPr>
              <a:t>Fine up to 5 lakh jail not extending 2 yrs.</a:t>
            </a:r>
            <a:endParaRPr lang="en-US" sz="2400" b="1" dirty="0">
              <a:solidFill>
                <a:srgbClr val="00FF99"/>
              </a:solidFill>
              <a:ea typeface="Lustria"/>
              <a:cs typeface="Lustria"/>
              <a:sym typeface="Lustria"/>
            </a:endParaRPr>
          </a:p>
          <a:p>
            <a:pPr marL="465138" marR="0" lvl="0" indent="-465138" algn="l" rtl="0">
              <a:lnSpc>
                <a:spcPct val="130000"/>
              </a:lnSpc>
              <a:spcBef>
                <a:spcPts val="0"/>
              </a:spcBef>
              <a:spcAft>
                <a:spcPts val="0"/>
              </a:spcAft>
              <a:buNone/>
            </a:pPr>
            <a:endParaRPr sz="2400" dirty="0"/>
          </a:p>
          <a:p>
            <a:pPr marL="465138" marR="0" lvl="0" indent="-465138" algn="l" rtl="0">
              <a:lnSpc>
                <a:spcPct val="130000"/>
              </a:lnSpc>
              <a:spcBef>
                <a:spcPts val="0"/>
              </a:spcBef>
              <a:spcAft>
                <a:spcPts val="0"/>
              </a:spcAft>
              <a:buNone/>
            </a:pPr>
            <a:endParaRPr sz="2400" b="1" dirty="0">
              <a:solidFill>
                <a:srgbClr val="C00000"/>
              </a:solidFill>
              <a:latin typeface="Lustria"/>
              <a:ea typeface="Lustria"/>
              <a:cs typeface="Lustria"/>
              <a:sym typeface="Lustria"/>
            </a:endParaRPr>
          </a:p>
          <a:p>
            <a:pPr marL="342900" marR="0" lvl="0" indent="-342900" algn="l" rtl="0">
              <a:lnSpc>
                <a:spcPct val="130000"/>
              </a:lnSpc>
              <a:spcBef>
                <a:spcPts val="480"/>
              </a:spcBef>
              <a:spcAft>
                <a:spcPts val="0"/>
              </a:spcAft>
              <a:buNone/>
            </a:pPr>
            <a:endParaRPr sz="2400" b="1" dirty="0">
              <a:solidFill>
                <a:schemeClr val="dk1"/>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E039562B-AB2C-4CDA-819F-70FE2F0874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49</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50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0">
                                            <p:txEl>
                                              <p:pRg st="0" end="0"/>
                                            </p:txEl>
                                          </p:spTgt>
                                        </p:tgtEl>
                                        <p:attrNameLst>
                                          <p:attrName>style.visibility</p:attrName>
                                        </p:attrNameLst>
                                      </p:cBhvr>
                                      <p:to>
                                        <p:strVal val="visible"/>
                                      </p:to>
                                    </p:set>
                                    <p:animEffect transition="in" filter="fade">
                                      <p:cBhvr>
                                        <p:cTn id="12" dur="500"/>
                                        <p:tgtEl>
                                          <p:spTgt spid="4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0">
                                            <p:txEl>
                                              <p:pRg st="1" end="1"/>
                                            </p:txEl>
                                          </p:spTgt>
                                        </p:tgtEl>
                                        <p:attrNameLst>
                                          <p:attrName>style.visibility</p:attrName>
                                        </p:attrNameLst>
                                      </p:cBhvr>
                                      <p:to>
                                        <p:strVal val="visible"/>
                                      </p:to>
                                    </p:set>
                                    <p:animEffect transition="in" filter="fade">
                                      <p:cBhvr>
                                        <p:cTn id="17" dur="500"/>
                                        <p:tgtEl>
                                          <p:spTgt spid="4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0">
                                            <p:txEl>
                                              <p:pRg st="2" end="2"/>
                                            </p:txEl>
                                          </p:spTgt>
                                        </p:tgtEl>
                                        <p:attrNameLst>
                                          <p:attrName>style.visibility</p:attrName>
                                        </p:attrNameLst>
                                      </p:cBhvr>
                                      <p:to>
                                        <p:strVal val="visible"/>
                                      </p:to>
                                    </p:set>
                                    <p:animEffect transition="in" filter="fade">
                                      <p:cBhvr>
                                        <p:cTn id="22" dur="500"/>
                                        <p:tgtEl>
                                          <p:spTgt spid="4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0">
                                            <p:txEl>
                                              <p:pRg st="3" end="3"/>
                                            </p:txEl>
                                          </p:spTgt>
                                        </p:tgtEl>
                                        <p:attrNameLst>
                                          <p:attrName>style.visibility</p:attrName>
                                        </p:attrNameLst>
                                      </p:cBhvr>
                                      <p:to>
                                        <p:strVal val="visible"/>
                                      </p:to>
                                    </p:set>
                                    <p:animEffect transition="in" filter="fade">
                                      <p:cBhvr>
                                        <p:cTn id="27" dur="500"/>
                                        <p:tgtEl>
                                          <p:spTgt spid="4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0">
                                            <p:txEl>
                                              <p:pRg st="4" end="4"/>
                                            </p:txEl>
                                          </p:spTgt>
                                        </p:tgtEl>
                                        <p:attrNameLst>
                                          <p:attrName>style.visibility</p:attrName>
                                        </p:attrNameLst>
                                      </p:cBhvr>
                                      <p:to>
                                        <p:strVal val="visible"/>
                                      </p:to>
                                    </p:set>
                                    <p:animEffect transition="in" filter="fade">
                                      <p:cBhvr>
                                        <p:cTn id="32" dur="500"/>
                                        <p:tgtEl>
                                          <p:spTgt spid="47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0">
                                            <p:txEl>
                                              <p:pRg st="5" end="5"/>
                                            </p:txEl>
                                          </p:spTgt>
                                        </p:tgtEl>
                                        <p:attrNameLst>
                                          <p:attrName>style.visibility</p:attrName>
                                        </p:attrNameLst>
                                      </p:cBhvr>
                                      <p:to>
                                        <p:strVal val="visible"/>
                                      </p:to>
                                    </p:set>
                                    <p:animEffect transition="in" filter="fade">
                                      <p:cBhvr>
                                        <p:cTn id="37" dur="500"/>
                                        <p:tgtEl>
                                          <p:spTgt spid="47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0">
                                            <p:txEl>
                                              <p:pRg st="6" end="6"/>
                                            </p:txEl>
                                          </p:spTgt>
                                        </p:tgtEl>
                                        <p:attrNameLst>
                                          <p:attrName>style.visibility</p:attrName>
                                        </p:attrNameLst>
                                      </p:cBhvr>
                                      <p:to>
                                        <p:strVal val="visible"/>
                                      </p:to>
                                    </p:set>
                                    <p:animEffect transition="in" filter="fade">
                                      <p:cBhvr>
                                        <p:cTn id="42" dur="500"/>
                                        <p:tgtEl>
                                          <p:spTgt spid="47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0">
                                            <p:txEl>
                                              <p:pRg st="7" end="7"/>
                                            </p:txEl>
                                          </p:spTgt>
                                        </p:tgtEl>
                                        <p:attrNameLst>
                                          <p:attrName>style.visibility</p:attrName>
                                        </p:attrNameLst>
                                      </p:cBhvr>
                                      <p:to>
                                        <p:strVal val="visible"/>
                                      </p:to>
                                    </p:set>
                                    <p:animEffect transition="in" filter="fade">
                                      <p:cBhvr>
                                        <p:cTn id="47" dur="500"/>
                                        <p:tgtEl>
                                          <p:spTgt spid="47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17"/>
          <p:cNvSpPr txBox="1">
            <a:spLocks noGrp="1"/>
          </p:cNvSpPr>
          <p:nvPr>
            <p:ph type="body" idx="4294967295"/>
          </p:nvPr>
        </p:nvSpPr>
        <p:spPr>
          <a:xfrm>
            <a:off x="0" y="908720"/>
            <a:ext cx="12072664" cy="6048672"/>
          </a:xfrm>
          <a:prstGeom prst="rect">
            <a:avLst/>
          </a:prstGeom>
          <a:noFill/>
          <a:ln>
            <a:noFill/>
          </a:ln>
        </p:spPr>
        <p:txBody>
          <a:bodyPr spcFirstLastPara="1" wrap="square" lIns="91425" tIns="45700" rIns="91425" bIns="45700" anchor="t" anchorCtr="0">
            <a:noAutofit/>
          </a:bodyPr>
          <a:lstStyle/>
          <a:p>
            <a:pPr marL="515938" marR="0" lvl="0" indent="-515938" algn="l" rtl="0">
              <a:lnSpc>
                <a:spcPct val="100000"/>
              </a:lnSpc>
              <a:spcBef>
                <a:spcPts val="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Arial"/>
                <a:cs typeface="Arial"/>
                <a:sym typeface="Arial"/>
              </a:rPr>
              <a:t>Internet has dramatically changed the way we think, the way we govern, the way we do commerce and the way we perceive ourselves.</a:t>
            </a:r>
            <a:endParaRPr dirty="0"/>
          </a:p>
          <a:p>
            <a:pPr marL="515938" marR="0" lvl="0" indent="-515938" algn="l" rtl="0">
              <a:lnSpc>
                <a:spcPct val="10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Arial"/>
                <a:cs typeface="Arial"/>
                <a:sym typeface="Arial"/>
              </a:rPr>
              <a:t>Information technology is encompassing all walks of life all over the world.</a:t>
            </a:r>
            <a:endParaRPr dirty="0"/>
          </a:p>
          <a:p>
            <a:pPr marL="515938" marR="0" lvl="0" indent="-515938" algn="l" rtl="0">
              <a:lnSpc>
                <a:spcPct val="100000"/>
              </a:lnSpc>
              <a:spcBef>
                <a:spcPts val="1000"/>
              </a:spcBef>
              <a:spcAft>
                <a:spcPts val="0"/>
              </a:spcAft>
              <a:buClr>
                <a:schemeClr val="accent1"/>
              </a:buClr>
              <a:buSzPts val="2400"/>
              <a:buFont typeface="Wingdings" panose="05000000000000000000" pitchFamily="2" charset="2"/>
              <a:buChar char="v"/>
            </a:pPr>
            <a:r>
              <a:rPr lang="en-US" sz="2400" b="0" i="0" u="none" strike="noStrike" cap="none" dirty="0">
                <a:solidFill>
                  <a:schemeClr val="dk1"/>
                </a:solidFill>
                <a:ea typeface="Cabin"/>
                <a:cs typeface="Cabin"/>
                <a:sym typeface="Cabin"/>
              </a:rPr>
              <a:t>The Internet is without a doubt one of the best resources available to us. </a:t>
            </a:r>
          </a:p>
          <a:p>
            <a:pPr marL="515938" lvl="0" indent="-515938">
              <a:lnSpc>
                <a:spcPct val="100000"/>
              </a:lnSpc>
              <a:spcBef>
                <a:spcPts val="0"/>
              </a:spcBef>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Unfortunately it's also extremely dangerous if  we aren't aware of who and what lurks behind the scenes.</a:t>
            </a:r>
            <a:endParaRPr lang="en-US" dirty="0"/>
          </a:p>
          <a:p>
            <a:pPr marL="515938" lvl="0" indent="-515938">
              <a:lnSpc>
                <a:spcPct val="10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People have access to a virtually limitless world so we should be aware of the risks.</a:t>
            </a:r>
          </a:p>
          <a:p>
            <a:pPr marL="515938" lvl="0" indent="-515938">
              <a:lnSpc>
                <a:spcPct val="10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Cyberspace is open to participation by all.</a:t>
            </a:r>
          </a:p>
          <a:p>
            <a:pPr marL="515938" lvl="0" indent="-515938">
              <a:lnSpc>
                <a:spcPct val="10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“IT” has brought Transition from paper to paperless world.</a:t>
            </a:r>
          </a:p>
          <a:p>
            <a:pPr marL="515938" lvl="0" indent="-515938">
              <a:lnSpc>
                <a:spcPct val="100000"/>
              </a:lnSpc>
              <a:spcBef>
                <a:spcPts val="0"/>
              </a:spcBef>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The law of real world cannot be interpreted in the light of emerging cyberspace to include all aspects relating to different activities in cyberspace.</a:t>
            </a:r>
            <a:endParaRPr lang="en-US" sz="2400" dirty="0"/>
          </a:p>
          <a:p>
            <a:pPr marL="515938" lvl="0" indent="-515938">
              <a:lnSpc>
                <a:spcPct val="100000"/>
              </a:lnSpc>
              <a:buClr>
                <a:schemeClr val="accent1"/>
              </a:buClr>
              <a:buSzPts val="2400"/>
              <a:buFont typeface="Wingdings" panose="05000000000000000000" pitchFamily="2" charset="2"/>
              <a:buChar char="v"/>
            </a:pPr>
            <a:r>
              <a:rPr lang="en-US" sz="2400" dirty="0">
                <a:solidFill>
                  <a:schemeClr val="dk1"/>
                </a:solidFill>
                <a:ea typeface="Arial"/>
                <a:cs typeface="Arial"/>
                <a:sym typeface="Arial"/>
              </a:rPr>
              <a:t>Internet requires an enabling and supportive legal infrastructure in tune with the times</a:t>
            </a:r>
            <a:endParaRPr lang="en-US" sz="2400" dirty="0"/>
          </a:p>
          <a:p>
            <a:pPr marR="0" lvl="0" algn="l" rtl="0">
              <a:lnSpc>
                <a:spcPct val="120000"/>
              </a:lnSpc>
              <a:spcBef>
                <a:spcPts val="1000"/>
              </a:spcBef>
              <a:spcAft>
                <a:spcPts val="0"/>
              </a:spcAft>
              <a:buClr>
                <a:schemeClr val="accent1"/>
              </a:buClr>
              <a:buSzPts val="2400"/>
              <a:buFont typeface="Wingdings" panose="05000000000000000000" pitchFamily="2" charset="2"/>
              <a:buChar char="v"/>
            </a:pPr>
            <a:endParaRPr sz="2400" b="0" i="0" u="none" strike="noStrike" cap="none" dirty="0">
              <a:solidFill>
                <a:schemeClr val="dk1"/>
              </a:solidFill>
              <a:ea typeface="Arial"/>
              <a:cs typeface="Arial"/>
              <a:sym typeface="Arial"/>
            </a:endParaRPr>
          </a:p>
        </p:txBody>
      </p:sp>
      <p:sp>
        <p:nvSpPr>
          <p:cNvPr id="131" name="Google Shape;131;p17"/>
          <p:cNvSpPr/>
          <p:nvPr/>
        </p:nvSpPr>
        <p:spPr>
          <a:xfrm>
            <a:off x="0" y="35954"/>
            <a:ext cx="12192000" cy="656171"/>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Need of Cyber Law</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D33850B4-281E-494B-AC10-C22281E0EB5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xEl>
                                              <p:pRg st="0" end="0"/>
                                            </p:txEl>
                                          </p:spTgt>
                                        </p:tgtEl>
                                        <p:attrNameLst>
                                          <p:attrName>style.visibility</p:attrName>
                                        </p:attrNameLst>
                                      </p:cBhvr>
                                      <p:to>
                                        <p:strVal val="visible"/>
                                      </p:to>
                                    </p:set>
                                    <p:animEffect transition="in" filter="fade">
                                      <p:cBhvr>
                                        <p:cTn id="12" dur="500"/>
                                        <p:tgtEl>
                                          <p:spTgt spid="1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xEl>
                                              <p:pRg st="1" end="1"/>
                                            </p:txEl>
                                          </p:spTgt>
                                        </p:tgtEl>
                                        <p:attrNameLst>
                                          <p:attrName>style.visibility</p:attrName>
                                        </p:attrNameLst>
                                      </p:cBhvr>
                                      <p:to>
                                        <p:strVal val="visible"/>
                                      </p:to>
                                    </p:set>
                                    <p:animEffect transition="in" filter="fade">
                                      <p:cBhvr>
                                        <p:cTn id="17" dur="500"/>
                                        <p:tgtEl>
                                          <p:spTgt spid="1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2" end="2"/>
                                            </p:txEl>
                                          </p:spTgt>
                                        </p:tgtEl>
                                        <p:attrNameLst>
                                          <p:attrName>style.visibility</p:attrName>
                                        </p:attrNameLst>
                                      </p:cBhvr>
                                      <p:to>
                                        <p:strVal val="visible"/>
                                      </p:to>
                                    </p:set>
                                    <p:animEffect transition="in" filter="fade">
                                      <p:cBhvr>
                                        <p:cTn id="22" dur="500"/>
                                        <p:tgtEl>
                                          <p:spTgt spid="1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xEl>
                                              <p:pRg st="3" end="3"/>
                                            </p:txEl>
                                          </p:spTgt>
                                        </p:tgtEl>
                                        <p:attrNameLst>
                                          <p:attrName>style.visibility</p:attrName>
                                        </p:attrNameLst>
                                      </p:cBhvr>
                                      <p:to>
                                        <p:strVal val="visible"/>
                                      </p:to>
                                    </p:set>
                                    <p:animEffect transition="in" filter="fade">
                                      <p:cBhvr>
                                        <p:cTn id="27" dur="500"/>
                                        <p:tgtEl>
                                          <p:spTgt spid="13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
                                            <p:txEl>
                                              <p:pRg st="4" end="4"/>
                                            </p:txEl>
                                          </p:spTgt>
                                        </p:tgtEl>
                                        <p:attrNameLst>
                                          <p:attrName>style.visibility</p:attrName>
                                        </p:attrNameLst>
                                      </p:cBhvr>
                                      <p:to>
                                        <p:strVal val="visible"/>
                                      </p:to>
                                    </p:set>
                                    <p:animEffect transition="in" filter="fade">
                                      <p:cBhvr>
                                        <p:cTn id="32" dur="500"/>
                                        <p:tgtEl>
                                          <p:spTgt spid="13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0">
                                            <p:txEl>
                                              <p:pRg st="5" end="5"/>
                                            </p:txEl>
                                          </p:spTgt>
                                        </p:tgtEl>
                                        <p:attrNameLst>
                                          <p:attrName>style.visibility</p:attrName>
                                        </p:attrNameLst>
                                      </p:cBhvr>
                                      <p:to>
                                        <p:strVal val="visible"/>
                                      </p:to>
                                    </p:set>
                                    <p:animEffect transition="in" filter="fade">
                                      <p:cBhvr>
                                        <p:cTn id="37" dur="500"/>
                                        <p:tgtEl>
                                          <p:spTgt spid="13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0">
                                            <p:txEl>
                                              <p:pRg st="6" end="6"/>
                                            </p:txEl>
                                          </p:spTgt>
                                        </p:tgtEl>
                                        <p:attrNameLst>
                                          <p:attrName>style.visibility</p:attrName>
                                        </p:attrNameLst>
                                      </p:cBhvr>
                                      <p:to>
                                        <p:strVal val="visible"/>
                                      </p:to>
                                    </p:set>
                                    <p:animEffect transition="in" filter="fade">
                                      <p:cBhvr>
                                        <p:cTn id="42" dur="500"/>
                                        <p:tgtEl>
                                          <p:spTgt spid="13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0">
                                            <p:txEl>
                                              <p:pRg st="8" end="8"/>
                                            </p:txEl>
                                          </p:spTgt>
                                        </p:tgtEl>
                                        <p:attrNameLst>
                                          <p:attrName>style.visibility</p:attrName>
                                        </p:attrNameLst>
                                      </p:cBhvr>
                                      <p:to>
                                        <p:strVal val="visible"/>
                                      </p:to>
                                    </p:set>
                                    <p:animEffect transition="in" filter="fade">
                                      <p:cBhvr>
                                        <p:cTn id="47" dur="500"/>
                                        <p:tgtEl>
                                          <p:spTgt spid="13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0">
                                            <p:txEl>
                                              <p:pRg st="7" end="7"/>
                                            </p:txEl>
                                          </p:spTgt>
                                        </p:tgtEl>
                                        <p:attrNameLst>
                                          <p:attrName>style.visibility</p:attrName>
                                        </p:attrNameLst>
                                      </p:cBhvr>
                                      <p:to>
                                        <p:strVal val="visible"/>
                                      </p:to>
                                    </p:set>
                                    <p:animEffect transition="in" filter="fade">
                                      <p:cBhvr>
                                        <p:cTn id="52" dur="500"/>
                                        <p:tgtEl>
                                          <p:spTgt spid="1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1"/>
          <p:cNvSpPr txBox="1">
            <a:spLocks noGrp="1"/>
          </p:cNvSpPr>
          <p:nvPr>
            <p:ph type="title" idx="4294967295"/>
          </p:nvPr>
        </p:nvSpPr>
        <p:spPr>
          <a:xfrm>
            <a:off x="0" y="0"/>
            <a:ext cx="12072664" cy="620688"/>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3200" b="1" i="0" u="none" strike="noStrike" cap="none" dirty="0">
                <a:solidFill>
                  <a:schemeClr val="bg1"/>
                </a:solidFill>
                <a:latin typeface="Balthazar"/>
                <a:ea typeface="Balthazar"/>
                <a:cs typeface="Balthazar"/>
                <a:sym typeface="Balthazar"/>
              </a:rPr>
              <a:t>IT ACT AMENDMENT-2008</a:t>
            </a:r>
            <a:endParaRPr sz="3200" b="1" i="0" u="none" strike="noStrike" cap="none" dirty="0">
              <a:solidFill>
                <a:schemeClr val="bg1"/>
              </a:solidFill>
              <a:latin typeface="Balthazar"/>
              <a:ea typeface="Balthazar"/>
              <a:cs typeface="Balthazar"/>
              <a:sym typeface="Balthazar"/>
            </a:endParaRPr>
          </a:p>
        </p:txBody>
      </p:sp>
      <p:sp>
        <p:nvSpPr>
          <p:cNvPr id="482" name="Google Shape;482;p71"/>
          <p:cNvSpPr txBox="1"/>
          <p:nvPr/>
        </p:nvSpPr>
        <p:spPr>
          <a:xfrm>
            <a:off x="0" y="1828800"/>
            <a:ext cx="12192000" cy="3962400"/>
          </a:xfrm>
          <a:prstGeom prst="rect">
            <a:avLst/>
          </a:prstGeom>
          <a:noFill/>
          <a:ln>
            <a:noFill/>
          </a:ln>
        </p:spPr>
        <p:txBody>
          <a:bodyPr spcFirstLastPara="1" wrap="square" lIns="91425" tIns="45700" rIns="91425" bIns="45700" anchor="t" anchorCtr="0">
            <a:noAutofit/>
          </a:bodyPr>
          <a:lstStyle/>
          <a:p>
            <a:pPr marL="465138" marR="0" lvl="0" indent="-465138" algn="l" rtl="0">
              <a:lnSpc>
                <a:spcPct val="140000"/>
              </a:lnSpc>
              <a:spcBef>
                <a:spcPts val="0"/>
              </a:spcBef>
              <a:spcAft>
                <a:spcPts val="0"/>
              </a:spcAft>
              <a:buClr>
                <a:srgbClr val="C00000"/>
              </a:buClr>
              <a:buSzPts val="2220"/>
              <a:buFont typeface="Wingdings" panose="05000000000000000000" pitchFamily="2" charset="2"/>
              <a:buChar char="v"/>
            </a:pPr>
            <a:r>
              <a:rPr lang="en-US" sz="2220" b="1" dirty="0">
                <a:latin typeface="Lustria"/>
                <a:ea typeface="Lustria"/>
                <a:cs typeface="Lustria"/>
                <a:sym typeface="Lustria"/>
              </a:rPr>
              <a:t>The Information Technology Amendment Act, 2008 (IT Act 2008) has been passed by the parliament on                						</a:t>
            </a:r>
            <a:r>
              <a:rPr lang="en-US" sz="2220" b="1" i="1" dirty="0">
                <a:solidFill>
                  <a:srgbClr val="C00000"/>
                </a:solidFill>
                <a:latin typeface="Lustria"/>
                <a:ea typeface="Lustria"/>
                <a:cs typeface="Lustria"/>
                <a:sym typeface="Lustria"/>
              </a:rPr>
              <a:t>23rd December 2008.</a:t>
            </a:r>
            <a:endParaRPr dirty="0">
              <a:solidFill>
                <a:srgbClr val="C00000"/>
              </a:solidFill>
            </a:endParaRPr>
          </a:p>
          <a:p>
            <a:pPr marL="465138" marR="0" lvl="0" indent="-465138" algn="l" rtl="0">
              <a:lnSpc>
                <a:spcPct val="140000"/>
              </a:lnSpc>
              <a:spcBef>
                <a:spcPts val="0"/>
              </a:spcBef>
              <a:spcAft>
                <a:spcPts val="0"/>
              </a:spcAft>
              <a:buFont typeface="Wingdings" panose="05000000000000000000" pitchFamily="2" charset="2"/>
              <a:buChar char="v"/>
            </a:pPr>
            <a:endParaRPr sz="2220" b="1" dirty="0">
              <a:latin typeface="Lustria"/>
              <a:ea typeface="Lustria"/>
              <a:cs typeface="Lustria"/>
              <a:sym typeface="Lustria"/>
            </a:endParaRPr>
          </a:p>
          <a:p>
            <a:pPr marL="465138" marR="0" lvl="0" indent="-465138" algn="l" rtl="0">
              <a:lnSpc>
                <a:spcPct val="140000"/>
              </a:lnSpc>
              <a:spcBef>
                <a:spcPts val="0"/>
              </a:spcBef>
              <a:spcAft>
                <a:spcPts val="0"/>
              </a:spcAft>
              <a:buClr>
                <a:srgbClr val="C00000"/>
              </a:buClr>
              <a:buSzPts val="2220"/>
              <a:buFont typeface="Wingdings" panose="05000000000000000000" pitchFamily="2" charset="2"/>
              <a:buChar char="v"/>
            </a:pPr>
            <a:r>
              <a:rPr lang="en-US" sz="2220" b="1" dirty="0">
                <a:latin typeface="Lustria"/>
                <a:ea typeface="Lustria"/>
                <a:cs typeface="Lustria"/>
                <a:sym typeface="Lustria"/>
              </a:rPr>
              <a:t>It received the assent of President of India on                  		</a:t>
            </a:r>
            <a:r>
              <a:rPr lang="en-US" sz="2220" b="1" i="1" dirty="0">
                <a:solidFill>
                  <a:srgbClr val="C00000"/>
                </a:solidFill>
                <a:latin typeface="Lustria"/>
                <a:ea typeface="Lustria"/>
                <a:cs typeface="Lustria"/>
                <a:sym typeface="Lustria"/>
              </a:rPr>
              <a:t>5th February, 2009. </a:t>
            </a:r>
            <a:endParaRPr dirty="0">
              <a:solidFill>
                <a:srgbClr val="C00000"/>
              </a:solidFill>
            </a:endParaRPr>
          </a:p>
          <a:p>
            <a:pPr marL="465138" marR="0" lvl="0" indent="-465138" algn="l" rtl="0">
              <a:lnSpc>
                <a:spcPct val="140000"/>
              </a:lnSpc>
              <a:spcBef>
                <a:spcPts val="0"/>
              </a:spcBef>
              <a:spcAft>
                <a:spcPts val="0"/>
              </a:spcAft>
              <a:buFont typeface="Wingdings" panose="05000000000000000000" pitchFamily="2" charset="2"/>
              <a:buChar char="v"/>
            </a:pPr>
            <a:endParaRPr sz="2220" b="1" dirty="0">
              <a:latin typeface="Lustria"/>
              <a:ea typeface="Lustria"/>
              <a:cs typeface="Lustria"/>
              <a:sym typeface="Lustria"/>
            </a:endParaRPr>
          </a:p>
          <a:p>
            <a:pPr marL="465138" marR="0" lvl="0" indent="-465138" algn="l" rtl="0">
              <a:lnSpc>
                <a:spcPct val="140000"/>
              </a:lnSpc>
              <a:spcBef>
                <a:spcPts val="0"/>
              </a:spcBef>
              <a:spcAft>
                <a:spcPts val="0"/>
              </a:spcAft>
              <a:buClr>
                <a:srgbClr val="C00000"/>
              </a:buClr>
              <a:buSzPts val="2220"/>
              <a:buFont typeface="Wingdings" panose="05000000000000000000" pitchFamily="2" charset="2"/>
              <a:buChar char="v"/>
            </a:pPr>
            <a:r>
              <a:rPr lang="en-US" sz="2220" b="1" dirty="0">
                <a:latin typeface="Lustria"/>
                <a:ea typeface="Lustria"/>
                <a:cs typeface="Lustria"/>
                <a:sym typeface="Lustria"/>
              </a:rPr>
              <a:t>The IT Act 2008 has been notified on 					</a:t>
            </a:r>
            <a:r>
              <a:rPr lang="en-US" sz="2220" b="1" i="1" dirty="0">
                <a:solidFill>
                  <a:srgbClr val="C00000"/>
                </a:solidFill>
                <a:latin typeface="Lustria"/>
                <a:ea typeface="Lustria"/>
                <a:cs typeface="Lustria"/>
                <a:sym typeface="Lustria"/>
              </a:rPr>
              <a:t>October 27, 2009.</a:t>
            </a:r>
            <a:endParaRPr sz="2220" b="1" dirty="0">
              <a:solidFill>
                <a:srgbClr val="C00000"/>
              </a:solidFill>
              <a:latin typeface="Lustria"/>
              <a:ea typeface="Lustria"/>
              <a:cs typeface="Lustria"/>
              <a:sym typeface="Lustria"/>
            </a:endParaRPr>
          </a:p>
          <a:p>
            <a:pPr marL="342900" marR="0" lvl="0" indent="-342900" algn="l" rtl="0">
              <a:lnSpc>
                <a:spcPct val="90000"/>
              </a:lnSpc>
              <a:spcBef>
                <a:spcPts val="481"/>
              </a:spcBef>
              <a:spcAft>
                <a:spcPts val="0"/>
              </a:spcAft>
              <a:buFont typeface="Wingdings" panose="05000000000000000000" pitchFamily="2" charset="2"/>
              <a:buChar char="v"/>
            </a:pPr>
            <a:endParaRPr sz="2405" b="1" dirty="0">
              <a:latin typeface="Lustria"/>
              <a:ea typeface="Lustria"/>
              <a:cs typeface="Lustria"/>
              <a:sym typeface="Lustria"/>
            </a:endParaRPr>
          </a:p>
          <a:p>
            <a:pPr marL="457200" marR="0" lvl="1" indent="152717" algn="l" rtl="0">
              <a:lnSpc>
                <a:spcPct val="90000"/>
              </a:lnSpc>
              <a:spcBef>
                <a:spcPts val="481"/>
              </a:spcBef>
              <a:spcAft>
                <a:spcPts val="0"/>
              </a:spcAft>
              <a:buClr>
                <a:schemeClr val="dk1"/>
              </a:buClr>
              <a:buSzPts val="2405"/>
              <a:buFont typeface="Noto Sans Symbols"/>
              <a:buNone/>
            </a:pPr>
            <a:endParaRPr sz="2405" b="1" i="0" u="none" strike="noStrike" cap="none" dirty="0">
              <a:solidFill>
                <a:srgbClr val="C00000"/>
              </a:solidFill>
              <a:latin typeface="Lustria"/>
              <a:ea typeface="Lustria"/>
              <a:cs typeface="Lustria"/>
              <a:sym typeface="Lustria"/>
            </a:endParaRPr>
          </a:p>
          <a:p>
            <a:pPr marL="457200" marR="0" lvl="1" indent="152717" algn="l" rtl="0">
              <a:lnSpc>
                <a:spcPct val="90000"/>
              </a:lnSpc>
              <a:spcBef>
                <a:spcPts val="481"/>
              </a:spcBef>
              <a:spcAft>
                <a:spcPts val="0"/>
              </a:spcAft>
              <a:buClr>
                <a:schemeClr val="dk1"/>
              </a:buClr>
              <a:buSzPts val="2405"/>
              <a:buFont typeface="Noto Sans Symbols"/>
              <a:buNone/>
            </a:pPr>
            <a:endParaRPr sz="2405" b="1" i="0" u="none" strike="noStrike" cap="none" dirty="0">
              <a:solidFill>
                <a:srgbClr val="C00000"/>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A9491085-0DC4-4EA4-A4BD-BF91750EFE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50</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500"/>
                                        <p:tgtEl>
                                          <p:spTgt spid="481"/>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2"/>
          <p:cNvSpPr txBox="1">
            <a:spLocks noGrp="1"/>
          </p:cNvSpPr>
          <p:nvPr>
            <p:ph type="body" idx="4294967295"/>
          </p:nvPr>
        </p:nvSpPr>
        <p:spPr>
          <a:xfrm>
            <a:off x="0" y="1905000"/>
            <a:ext cx="12192000" cy="3962400"/>
          </a:xfrm>
          <a:prstGeom prst="rect">
            <a:avLst/>
          </a:prstGeom>
          <a:noFill/>
          <a:ln>
            <a:noFill/>
          </a:ln>
        </p:spPr>
        <p:txBody>
          <a:bodyPr spcFirstLastPara="1" wrap="square" lIns="91425" tIns="45700" rIns="91425" bIns="45700" anchor="t" anchorCtr="0">
            <a:noAutofit/>
          </a:bodyPr>
          <a:lstStyle/>
          <a:p>
            <a:pPr marL="914400" marR="0" lvl="0" indent="-914400"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ITA-2008, is a new version of IT Act 2000.</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Provides additional focus on Information Security. </a:t>
            </a:r>
            <a:endParaRPr dirty="0"/>
          </a:p>
          <a:p>
            <a:pPr marL="914400" marR="0" lvl="0" indent="-914400"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Added several new sections on offences including </a:t>
            </a:r>
            <a:r>
              <a:rPr lang="en-US" sz="2400" b="1" i="1" u="none" strike="noStrike" cap="none" dirty="0">
                <a:latin typeface="Lustria"/>
                <a:ea typeface="Lustria"/>
                <a:cs typeface="Lustria"/>
                <a:sym typeface="Lustria"/>
              </a:rPr>
              <a:t>Cyber Terrorism </a:t>
            </a:r>
            <a:r>
              <a:rPr lang="en-US" sz="2400" b="1" i="0" u="none" strike="noStrike" cap="none" dirty="0">
                <a:latin typeface="Lustria"/>
                <a:ea typeface="Lustria"/>
                <a:cs typeface="Lustria"/>
                <a:sym typeface="Lustria"/>
              </a:rPr>
              <a:t>and </a:t>
            </a:r>
            <a:r>
              <a:rPr lang="en-US" sz="2400" b="1" i="1" u="none" strike="noStrike" cap="none" dirty="0">
                <a:latin typeface="Lustria"/>
                <a:ea typeface="Lustria"/>
                <a:cs typeface="Lustria"/>
                <a:sym typeface="Lustria"/>
              </a:rPr>
              <a:t>Data Protection.</a:t>
            </a:r>
            <a:endParaRPr dirty="0"/>
          </a:p>
          <a:p>
            <a:pPr marL="465138" marR="0" lvl="0" indent="-465138" algn="l" rtl="0">
              <a:lnSpc>
                <a:spcPct val="120000"/>
              </a:lnSpc>
              <a:spcBef>
                <a:spcPts val="1000"/>
              </a:spcBef>
              <a:spcAft>
                <a:spcPts val="0"/>
              </a:spcAft>
              <a:buClr>
                <a:schemeClr val="accent1"/>
              </a:buClr>
              <a:buSzPts val="2400"/>
              <a:buFont typeface="Arial"/>
              <a:buNone/>
            </a:pPr>
            <a:endParaRPr sz="2400" b="1" i="0" u="none" strike="noStrike" cap="none" dirty="0">
              <a:solidFill>
                <a:srgbClr val="C00000"/>
              </a:solidFill>
              <a:latin typeface="Lustria"/>
              <a:ea typeface="Lustria"/>
              <a:cs typeface="Lustria"/>
              <a:sym typeface="Lustria"/>
            </a:endParaRPr>
          </a:p>
        </p:txBody>
      </p:sp>
      <p:sp>
        <p:nvSpPr>
          <p:cNvPr id="488" name="Google Shape;488;p72"/>
          <p:cNvSpPr txBox="1">
            <a:spLocks noGrp="1"/>
          </p:cNvSpPr>
          <p:nvPr>
            <p:ph type="title" idx="4294967295"/>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C000"/>
              </a:buClr>
              <a:buSzPts val="4000"/>
              <a:buFont typeface="Cabin"/>
              <a:buNone/>
            </a:pPr>
            <a:r>
              <a:rPr lang="en-US" sz="4000" b="1" i="0" u="none" strike="noStrike" cap="none" dirty="0">
                <a:solidFill>
                  <a:schemeClr val="bg1"/>
                </a:solidFill>
                <a:latin typeface="+mn-lt"/>
                <a:ea typeface="Cabin"/>
                <a:cs typeface="Cabin"/>
                <a:sym typeface="Cabin"/>
              </a:rPr>
              <a:t>IT ACT AMENDMENT-2008</a:t>
            </a:r>
            <a:endParaRPr sz="4000" b="1" i="0" u="none" strike="noStrike" cap="none" dirty="0">
              <a:solidFill>
                <a:schemeClr val="bg1"/>
              </a:solidFill>
              <a:latin typeface="+mn-lt"/>
              <a:ea typeface="Cabin"/>
              <a:cs typeface="Cabin"/>
              <a:sym typeface="Cabin"/>
            </a:endParaRPr>
          </a:p>
        </p:txBody>
      </p:sp>
      <p:sp>
        <p:nvSpPr>
          <p:cNvPr id="3" name="Slide Number Placeholder 2">
            <a:extLst>
              <a:ext uri="{FF2B5EF4-FFF2-40B4-BE49-F238E27FC236}">
                <a16:creationId xmlns:a16="http://schemas.microsoft.com/office/drawing/2014/main" id="{9B43CEB8-152E-48EE-B0FC-A2388F2BD8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51</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7">
                                            <p:txEl>
                                              <p:pRg st="0" end="0"/>
                                            </p:txEl>
                                          </p:spTgt>
                                        </p:tgtEl>
                                        <p:attrNameLst>
                                          <p:attrName>style.visibility</p:attrName>
                                        </p:attrNameLst>
                                      </p:cBhvr>
                                      <p:to>
                                        <p:strVal val="visible"/>
                                      </p:to>
                                    </p:set>
                                    <p:animEffect transition="in" filter="fade">
                                      <p:cBhvr>
                                        <p:cTn id="12" dur="500"/>
                                        <p:tgtEl>
                                          <p:spTgt spid="4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
                                            <p:txEl>
                                              <p:pRg st="1" end="1"/>
                                            </p:txEl>
                                          </p:spTgt>
                                        </p:tgtEl>
                                        <p:attrNameLst>
                                          <p:attrName>style.visibility</p:attrName>
                                        </p:attrNameLst>
                                      </p:cBhvr>
                                      <p:to>
                                        <p:strVal val="visible"/>
                                      </p:to>
                                    </p:set>
                                    <p:animEffect transition="in" filter="fade">
                                      <p:cBhvr>
                                        <p:cTn id="17" dur="500"/>
                                        <p:tgtEl>
                                          <p:spTgt spid="4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7">
                                            <p:txEl>
                                              <p:pRg st="2" end="2"/>
                                            </p:txEl>
                                          </p:spTgt>
                                        </p:tgtEl>
                                        <p:attrNameLst>
                                          <p:attrName>style.visibility</p:attrName>
                                        </p:attrNameLst>
                                      </p:cBhvr>
                                      <p:to>
                                        <p:strVal val="visible"/>
                                      </p:to>
                                    </p:set>
                                    <p:animEffect transition="in" filter="fade">
                                      <p:cBhvr>
                                        <p:cTn id="22" dur="500"/>
                                        <p:tgtEl>
                                          <p:spTgt spid="4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492"/>
        <p:cNvGrpSpPr/>
        <p:nvPr/>
      </p:nvGrpSpPr>
      <p:grpSpPr>
        <a:xfrm>
          <a:off x="0" y="0"/>
          <a:ext cx="0" cy="0"/>
          <a:chOff x="0" y="0"/>
          <a:chExt cx="0" cy="0"/>
        </a:xfrm>
      </p:grpSpPr>
      <p:sp>
        <p:nvSpPr>
          <p:cNvPr id="493" name="Google Shape;493;p73"/>
          <p:cNvSpPr txBox="1">
            <a:spLocks noGrp="1"/>
          </p:cNvSpPr>
          <p:nvPr>
            <p:ph type="body" idx="4294967295"/>
          </p:nvPr>
        </p:nvSpPr>
        <p:spPr>
          <a:xfrm>
            <a:off x="0" y="1295400"/>
            <a:ext cx="12192000" cy="5105400"/>
          </a:xfrm>
          <a:prstGeom prst="rect">
            <a:avLst/>
          </a:prstGeom>
          <a:noFill/>
          <a:ln>
            <a:noFill/>
          </a:ln>
        </p:spPr>
        <p:txBody>
          <a:bodyPr spcFirstLastPara="1" wrap="square" lIns="91425" tIns="45700" rIns="91425" bIns="45700" anchor="t" anchorCtr="0">
            <a:noAutofit/>
          </a:bodyPr>
          <a:lstStyle/>
          <a:p>
            <a:pPr marL="914400" marR="0" lvl="0" indent="-914400" algn="l" rtl="0">
              <a:lnSpc>
                <a:spcPct val="150000"/>
              </a:lnSpc>
              <a:spcBef>
                <a:spcPts val="0"/>
              </a:spcBef>
              <a:spcAft>
                <a:spcPts val="0"/>
              </a:spcAft>
              <a:buClr>
                <a:schemeClr val="accent1"/>
              </a:buClr>
              <a:buSzPts val="2000"/>
              <a:buFont typeface="Wingdings" panose="05000000000000000000" pitchFamily="2" charset="2"/>
              <a:buChar char="v"/>
            </a:pPr>
            <a:r>
              <a:rPr lang="en-US" sz="2000" b="1" i="0" u="none" strike="noStrike" cap="none" dirty="0">
                <a:latin typeface="Arial"/>
                <a:ea typeface="Arial"/>
                <a:cs typeface="Arial"/>
                <a:sym typeface="Arial"/>
              </a:rPr>
              <a:t>The Great firewall of China monitors every movement in cyber space and protect to publish any offensive content.</a:t>
            </a:r>
            <a:endParaRPr dirty="0"/>
          </a:p>
          <a:p>
            <a:pPr marL="914400" marR="0" lvl="0" indent="-914400" algn="l" rtl="0">
              <a:lnSpc>
                <a:spcPct val="150000"/>
              </a:lnSpc>
              <a:spcBef>
                <a:spcPts val="1000"/>
              </a:spcBef>
              <a:spcAft>
                <a:spcPts val="0"/>
              </a:spcAft>
              <a:buClr>
                <a:schemeClr val="accent1"/>
              </a:buClr>
              <a:buSzPts val="2000"/>
              <a:buFont typeface="Wingdings" panose="05000000000000000000" pitchFamily="2" charset="2"/>
              <a:buChar char="v"/>
            </a:pPr>
            <a:r>
              <a:rPr lang="en-US" sz="2000" b="1" i="1" u="none" strike="noStrike" cap="none" dirty="0">
                <a:latin typeface="Arial"/>
                <a:ea typeface="Arial"/>
                <a:cs typeface="Arial"/>
                <a:sym typeface="Arial"/>
              </a:rPr>
              <a:t>China</a:t>
            </a:r>
            <a:r>
              <a:rPr lang="en-US" sz="2000" b="1" i="0" u="none" strike="noStrike" cap="none" dirty="0">
                <a:latin typeface="Arial"/>
                <a:ea typeface="Arial"/>
                <a:cs typeface="Arial"/>
                <a:sym typeface="Arial"/>
              </a:rPr>
              <a:t> have a hold on every content which is harmful of dangerous for the government of China.</a:t>
            </a:r>
            <a:r>
              <a:rPr lang="en-US" sz="2000" b="0" i="0" u="none" strike="noStrike" cap="none" dirty="0">
                <a:latin typeface="Arial"/>
                <a:ea typeface="Arial"/>
                <a:cs typeface="Arial"/>
                <a:sym typeface="Arial"/>
              </a:rPr>
              <a:t> </a:t>
            </a:r>
            <a:endParaRPr dirty="0"/>
          </a:p>
          <a:p>
            <a:pPr marL="914400" marR="0" lvl="0" indent="-914400" algn="l" rtl="0">
              <a:lnSpc>
                <a:spcPct val="150000"/>
              </a:lnSpc>
              <a:spcBef>
                <a:spcPts val="1000"/>
              </a:spcBef>
              <a:spcAft>
                <a:spcPts val="0"/>
              </a:spcAft>
              <a:buClr>
                <a:schemeClr val="accent1"/>
              </a:buClr>
              <a:buSzPts val="2000"/>
              <a:buFont typeface="Wingdings" panose="05000000000000000000" pitchFamily="2" charset="2"/>
              <a:buChar char="v"/>
            </a:pPr>
            <a:r>
              <a:rPr lang="en-US" sz="2000" b="1" i="1" u="none" strike="noStrike" cap="none" dirty="0">
                <a:latin typeface="Arial"/>
                <a:ea typeface="Arial"/>
                <a:cs typeface="Arial"/>
                <a:sym typeface="Arial"/>
              </a:rPr>
              <a:t>Brazil</a:t>
            </a:r>
            <a:r>
              <a:rPr lang="en-US" sz="2000" b="1" i="0" u="none" strike="noStrike" cap="none" dirty="0">
                <a:latin typeface="Arial"/>
                <a:ea typeface="Arial"/>
                <a:cs typeface="Arial"/>
                <a:sym typeface="Arial"/>
              </a:rPr>
              <a:t> is considered world’s biggest airport for Hackers.</a:t>
            </a:r>
            <a:endParaRPr dirty="0"/>
          </a:p>
          <a:p>
            <a:pPr marL="914400" marR="0" lvl="0" indent="-914400" algn="l" rtl="0">
              <a:lnSpc>
                <a:spcPct val="150000"/>
              </a:lnSpc>
              <a:spcBef>
                <a:spcPts val="1000"/>
              </a:spcBef>
              <a:spcAft>
                <a:spcPts val="0"/>
              </a:spcAft>
              <a:buClr>
                <a:schemeClr val="accent1"/>
              </a:buClr>
              <a:buSzPts val="2000"/>
              <a:buFont typeface="Wingdings" panose="05000000000000000000" pitchFamily="2" charset="2"/>
              <a:buChar char="v"/>
            </a:pPr>
            <a:r>
              <a:rPr lang="en-US" sz="2000" b="1" i="1" u="none" strike="noStrike" cap="none" dirty="0">
                <a:latin typeface="Arial"/>
                <a:ea typeface="Arial"/>
                <a:cs typeface="Arial"/>
                <a:sym typeface="Arial"/>
              </a:rPr>
              <a:t>Iran</a:t>
            </a:r>
            <a:r>
              <a:rPr lang="en-US" sz="2000" b="1" i="0" u="none" strike="noStrike" cap="none" dirty="0">
                <a:latin typeface="Arial"/>
                <a:ea typeface="Arial"/>
                <a:cs typeface="Arial"/>
                <a:sym typeface="Arial"/>
              </a:rPr>
              <a:t> is also a dangerous country for the Netizens. He also have a Crime Police unit for crime in Cyber Space.</a:t>
            </a:r>
            <a:endParaRPr dirty="0"/>
          </a:p>
          <a:p>
            <a:pPr marL="228600" marR="0" lvl="0" indent="-228600" algn="l" rtl="0">
              <a:lnSpc>
                <a:spcPct val="130000"/>
              </a:lnSpc>
              <a:spcBef>
                <a:spcPts val="1000"/>
              </a:spcBef>
              <a:spcAft>
                <a:spcPts val="0"/>
              </a:spcAft>
              <a:buClr>
                <a:schemeClr val="accent1"/>
              </a:buClr>
              <a:buSzPts val="2000"/>
              <a:buFont typeface="Arial"/>
              <a:buNone/>
            </a:pPr>
            <a:endParaRPr sz="2000" b="1" i="0" u="none" strike="noStrike" cap="none" dirty="0">
              <a:solidFill>
                <a:srgbClr val="C00000"/>
              </a:solidFill>
              <a:latin typeface="Arial"/>
              <a:ea typeface="Arial"/>
              <a:cs typeface="Arial"/>
              <a:sym typeface="Arial"/>
            </a:endParaRPr>
          </a:p>
          <a:p>
            <a:pPr marL="228600" marR="0" lvl="0" indent="-228600" algn="l" rtl="0">
              <a:lnSpc>
                <a:spcPct val="130000"/>
              </a:lnSpc>
              <a:spcBef>
                <a:spcPts val="1000"/>
              </a:spcBef>
              <a:spcAft>
                <a:spcPts val="0"/>
              </a:spcAft>
              <a:buClr>
                <a:schemeClr val="accent1"/>
              </a:buClr>
              <a:buSzPts val="2000"/>
              <a:buFont typeface="Arial"/>
              <a:buNone/>
            </a:pPr>
            <a:endParaRPr sz="2000" b="1" i="0" u="none" strike="noStrike" cap="none" dirty="0">
              <a:solidFill>
                <a:srgbClr val="C00000"/>
              </a:solidFill>
              <a:latin typeface="Arial"/>
              <a:ea typeface="Arial"/>
              <a:cs typeface="Arial"/>
              <a:sym typeface="Arial"/>
            </a:endParaRPr>
          </a:p>
          <a:p>
            <a:pPr marL="228600" marR="0" lvl="0" indent="-228600" algn="l" rtl="0">
              <a:lnSpc>
                <a:spcPct val="130000"/>
              </a:lnSpc>
              <a:spcBef>
                <a:spcPts val="1000"/>
              </a:spcBef>
              <a:spcAft>
                <a:spcPts val="0"/>
              </a:spcAft>
              <a:buClr>
                <a:schemeClr val="accent1"/>
              </a:buClr>
              <a:buSzPts val="2000"/>
              <a:buFont typeface="Arial"/>
              <a:buNone/>
            </a:pPr>
            <a:endParaRPr sz="2000" b="1" i="0" u="none" strike="noStrike" cap="none" dirty="0">
              <a:solidFill>
                <a:srgbClr val="C00000"/>
              </a:solidFill>
              <a:latin typeface="Arial"/>
              <a:ea typeface="Arial"/>
              <a:cs typeface="Arial"/>
              <a:sym typeface="Arial"/>
            </a:endParaRPr>
          </a:p>
          <a:p>
            <a:pPr marL="228600" marR="0" lvl="0" indent="-101600" algn="l" rtl="0">
              <a:lnSpc>
                <a:spcPct val="130000"/>
              </a:lnSpc>
              <a:spcBef>
                <a:spcPts val="1000"/>
              </a:spcBef>
              <a:spcAft>
                <a:spcPts val="0"/>
              </a:spcAft>
              <a:buClr>
                <a:schemeClr val="accent1"/>
              </a:buClr>
              <a:buSzPts val="2000"/>
              <a:buFont typeface="Noto Sans Symbols"/>
              <a:buNone/>
            </a:pPr>
            <a:endParaRPr sz="2000" b="1" i="0" u="none" strike="noStrike" cap="none" dirty="0">
              <a:solidFill>
                <a:srgbClr val="C00000"/>
              </a:solidFill>
              <a:latin typeface="Arial"/>
              <a:ea typeface="Arial"/>
              <a:cs typeface="Arial"/>
              <a:sym typeface="Arial"/>
            </a:endParaRPr>
          </a:p>
        </p:txBody>
      </p:sp>
      <p:sp>
        <p:nvSpPr>
          <p:cNvPr id="494" name="Google Shape;494;p73"/>
          <p:cNvSpPr txBox="1">
            <a:spLocks noGrp="1"/>
          </p:cNvSpPr>
          <p:nvPr>
            <p:ph type="title" idx="4294967295"/>
          </p:nvPr>
        </p:nvSpPr>
        <p:spPr>
          <a:xfrm>
            <a:off x="0" y="-4823"/>
            <a:ext cx="12192000" cy="764704"/>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C000"/>
              </a:buClr>
              <a:buSzPts val="4800"/>
              <a:buFont typeface="Balthazar"/>
              <a:buNone/>
            </a:pPr>
            <a:r>
              <a:rPr lang="en-US" sz="4000" b="1" i="0" u="none" strike="noStrike" cap="none" dirty="0">
                <a:solidFill>
                  <a:schemeClr val="bg1"/>
                </a:solidFill>
                <a:latin typeface="+mn-lt"/>
                <a:ea typeface="Balthazar"/>
                <a:cs typeface="Balthazar"/>
                <a:sym typeface="Balthazar"/>
              </a:rPr>
              <a:t>WORLD &amp; CYBER LAWS</a:t>
            </a:r>
            <a:endParaRPr sz="4000" b="1" i="0" u="none" strike="noStrike" cap="none" dirty="0">
              <a:solidFill>
                <a:schemeClr val="bg1"/>
              </a:solidFill>
              <a:latin typeface="+mn-lt"/>
              <a:ea typeface="Balthazar"/>
              <a:cs typeface="Balthazar"/>
              <a:sym typeface="Balthazar"/>
            </a:endParaRPr>
          </a:p>
        </p:txBody>
      </p:sp>
      <p:sp>
        <p:nvSpPr>
          <p:cNvPr id="3" name="Slide Number Placeholder 2">
            <a:extLst>
              <a:ext uri="{FF2B5EF4-FFF2-40B4-BE49-F238E27FC236}">
                <a16:creationId xmlns:a16="http://schemas.microsoft.com/office/drawing/2014/main" id="{370D8237-9E82-47EA-89ED-A301593016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52</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xEl>
                                              <p:pRg st="0" end="0"/>
                                            </p:txEl>
                                          </p:spTgt>
                                        </p:tgtEl>
                                        <p:attrNameLst>
                                          <p:attrName>style.visibility</p:attrName>
                                        </p:attrNameLst>
                                      </p:cBhvr>
                                      <p:to>
                                        <p:strVal val="visible"/>
                                      </p:to>
                                    </p:set>
                                    <p:animEffect transition="in" filter="fade">
                                      <p:cBhvr>
                                        <p:cTn id="12" dur="500"/>
                                        <p:tgtEl>
                                          <p:spTgt spid="49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
                                            <p:txEl>
                                              <p:pRg st="1" end="1"/>
                                            </p:txEl>
                                          </p:spTgt>
                                        </p:tgtEl>
                                        <p:attrNameLst>
                                          <p:attrName>style.visibility</p:attrName>
                                        </p:attrNameLst>
                                      </p:cBhvr>
                                      <p:to>
                                        <p:strVal val="visible"/>
                                      </p:to>
                                    </p:set>
                                    <p:animEffect transition="in" filter="fade">
                                      <p:cBhvr>
                                        <p:cTn id="17" dur="500"/>
                                        <p:tgtEl>
                                          <p:spTgt spid="49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
                                            <p:txEl>
                                              <p:pRg st="2" end="2"/>
                                            </p:txEl>
                                          </p:spTgt>
                                        </p:tgtEl>
                                        <p:attrNameLst>
                                          <p:attrName>style.visibility</p:attrName>
                                        </p:attrNameLst>
                                      </p:cBhvr>
                                      <p:to>
                                        <p:strVal val="visible"/>
                                      </p:to>
                                    </p:set>
                                    <p:animEffect transition="in" filter="fade">
                                      <p:cBhvr>
                                        <p:cTn id="22" dur="500"/>
                                        <p:tgtEl>
                                          <p:spTgt spid="49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3">
                                            <p:txEl>
                                              <p:pRg st="3" end="3"/>
                                            </p:txEl>
                                          </p:spTgt>
                                        </p:tgtEl>
                                        <p:attrNameLst>
                                          <p:attrName>style.visibility</p:attrName>
                                        </p:attrNameLst>
                                      </p:cBhvr>
                                      <p:to>
                                        <p:strVal val="visible"/>
                                      </p:to>
                                    </p:set>
                                    <p:animEffect transition="in" filter="fade">
                                      <p:cBhvr>
                                        <p:cTn id="27" dur="500"/>
                                        <p:tgtEl>
                                          <p:spTgt spid="4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498"/>
        <p:cNvGrpSpPr/>
        <p:nvPr/>
      </p:nvGrpSpPr>
      <p:grpSpPr>
        <a:xfrm>
          <a:off x="0" y="0"/>
          <a:ext cx="0" cy="0"/>
          <a:chOff x="0" y="0"/>
          <a:chExt cx="0" cy="0"/>
        </a:xfrm>
      </p:grpSpPr>
      <p:sp>
        <p:nvSpPr>
          <p:cNvPr id="499" name="Google Shape;499;p74"/>
          <p:cNvSpPr txBox="1">
            <a:spLocks noGrp="1"/>
          </p:cNvSpPr>
          <p:nvPr>
            <p:ph type="body" idx="4294967295"/>
          </p:nvPr>
        </p:nvSpPr>
        <p:spPr>
          <a:xfrm>
            <a:off x="0" y="1371600"/>
            <a:ext cx="12192000" cy="4800600"/>
          </a:xfrm>
          <a:prstGeom prst="rect">
            <a:avLst/>
          </a:prstGeom>
          <a:noFill/>
          <a:ln>
            <a:noFill/>
          </a:ln>
        </p:spPr>
        <p:txBody>
          <a:bodyPr spcFirstLastPara="1" wrap="square" lIns="91425" tIns="45700" rIns="91425" bIns="45700" anchor="t" anchorCtr="0">
            <a:noAutofit/>
          </a:bodyPr>
          <a:lstStyle/>
          <a:p>
            <a:pPr marL="855663" marR="0" lvl="0" indent="-703263" algn="l" rtl="0">
              <a:lnSpc>
                <a:spcPct val="120000"/>
              </a:lnSpc>
              <a:spcBef>
                <a:spcPts val="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We are living in highly digitalized world.</a:t>
            </a:r>
            <a:endParaRPr dirty="0"/>
          </a:p>
          <a:p>
            <a:pPr marL="855663" indent="-703263">
              <a:lnSpc>
                <a:spcPct val="120000"/>
              </a:lnSpc>
              <a:buClr>
                <a:schemeClr val="accent1"/>
              </a:buClr>
              <a:buSzPts val="2400"/>
              <a:buFont typeface="Wingdings" panose="05000000000000000000" pitchFamily="2" charset="2"/>
              <a:buChar char="v"/>
            </a:pPr>
            <a:endParaRPr sz="2400" b="1" i="0" u="none" strike="noStrike" cap="none" dirty="0">
              <a:latin typeface="Lustria"/>
              <a:ea typeface="Lustria"/>
              <a:cs typeface="Lustria"/>
              <a:sym typeface="Lustria"/>
            </a:endParaRPr>
          </a:p>
          <a:p>
            <a:pPr marL="855663" marR="0" lvl="0" indent="-703263"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All companies depend upon their computer networks and keep their valuable data in electronic form.</a:t>
            </a:r>
            <a:endParaRPr dirty="0"/>
          </a:p>
          <a:p>
            <a:pPr marL="855663" indent="-703263">
              <a:lnSpc>
                <a:spcPct val="120000"/>
              </a:lnSpc>
              <a:buClr>
                <a:schemeClr val="accent1"/>
              </a:buClr>
              <a:buSzPts val="2400"/>
              <a:buFont typeface="Wingdings" panose="05000000000000000000" pitchFamily="2" charset="2"/>
              <a:buChar char="v"/>
            </a:pPr>
            <a:endParaRPr sz="2400" b="1" i="0" u="none" strike="noStrike" cap="none" dirty="0">
              <a:latin typeface="Lustria"/>
              <a:ea typeface="Lustria"/>
              <a:cs typeface="Lustria"/>
              <a:sym typeface="Lustria"/>
            </a:endParaRPr>
          </a:p>
          <a:p>
            <a:pPr marL="855663" marR="0" lvl="0" indent="-703263"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Government forms including income tax returns, company law forms </a:t>
            </a:r>
            <a:r>
              <a:rPr lang="en-US" sz="2400" b="1" i="0" u="none" strike="noStrike" cap="none" dirty="0" err="1">
                <a:latin typeface="Lustria"/>
                <a:ea typeface="Lustria"/>
                <a:cs typeface="Lustria"/>
                <a:sym typeface="Lustria"/>
              </a:rPr>
              <a:t>etc</a:t>
            </a:r>
            <a:r>
              <a:rPr lang="en-US" sz="2400" b="1" i="0" u="none" strike="noStrike" cap="none" dirty="0">
                <a:latin typeface="Lustria"/>
                <a:ea typeface="Lustria"/>
                <a:cs typeface="Lustria"/>
                <a:sym typeface="Lustria"/>
              </a:rPr>
              <a:t> are now filled in electronic form.</a:t>
            </a:r>
            <a:endParaRPr dirty="0"/>
          </a:p>
          <a:p>
            <a:pPr marL="855663" indent="-703263">
              <a:lnSpc>
                <a:spcPct val="120000"/>
              </a:lnSpc>
              <a:buClr>
                <a:schemeClr val="accent1"/>
              </a:buClr>
              <a:buSzPts val="2400"/>
              <a:buFont typeface="Wingdings" panose="05000000000000000000" pitchFamily="2" charset="2"/>
              <a:buChar char="v"/>
            </a:pPr>
            <a:endParaRPr sz="2400" b="1" i="0" u="none" strike="noStrike" cap="none" dirty="0">
              <a:latin typeface="Lustria"/>
              <a:ea typeface="Lustria"/>
              <a:cs typeface="Lustria"/>
              <a:sym typeface="Lustria"/>
            </a:endParaRPr>
          </a:p>
          <a:p>
            <a:pPr marL="855663" marR="0" lvl="0" indent="-703263"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latin typeface="Lustria"/>
                <a:ea typeface="Lustria"/>
                <a:cs typeface="Lustria"/>
                <a:sym typeface="Lustria"/>
              </a:rPr>
              <a:t>Consumers are increasingly using credit cards for shopping.</a:t>
            </a:r>
            <a:endParaRPr dirty="0"/>
          </a:p>
          <a:p>
            <a:pPr marL="855663" marR="0" lvl="0" indent="-703263" algn="l" rtl="0">
              <a:lnSpc>
                <a:spcPct val="120000"/>
              </a:lnSpc>
              <a:spcBef>
                <a:spcPts val="1000"/>
              </a:spcBef>
              <a:spcAft>
                <a:spcPts val="0"/>
              </a:spcAft>
              <a:buClr>
                <a:schemeClr val="accent1"/>
              </a:buClr>
              <a:buSzPts val="2400"/>
              <a:buFont typeface="Arial"/>
              <a:buNone/>
            </a:pPr>
            <a:endParaRPr sz="2400" b="1" i="0" u="none" strike="noStrike" cap="none" dirty="0">
              <a:latin typeface="Lustria"/>
              <a:ea typeface="Lustria"/>
              <a:cs typeface="Lustria"/>
              <a:sym typeface="Lustria"/>
            </a:endParaRPr>
          </a:p>
          <a:p>
            <a:pPr marL="0" marR="0" lvl="0" indent="152400" algn="l" rtl="0">
              <a:lnSpc>
                <a:spcPct val="150000"/>
              </a:lnSpc>
              <a:spcBef>
                <a:spcPts val="0"/>
              </a:spcBef>
              <a:spcAft>
                <a:spcPts val="0"/>
              </a:spcAft>
              <a:buClr>
                <a:schemeClr val="accent1"/>
              </a:buClr>
              <a:buSzPts val="2400"/>
              <a:buFont typeface="Noto Sans Symbols"/>
              <a:buNone/>
            </a:pPr>
            <a:endParaRPr sz="2400" b="1" i="0" u="none" strike="noStrike" cap="none" dirty="0">
              <a:solidFill>
                <a:srgbClr val="C00000"/>
              </a:solidFill>
              <a:latin typeface="Lustria"/>
              <a:ea typeface="Lustria"/>
              <a:cs typeface="Lustria"/>
              <a:sym typeface="Lustria"/>
            </a:endParaRPr>
          </a:p>
          <a:p>
            <a:pPr marL="0" marR="0" lvl="0" indent="0" algn="l" rtl="0">
              <a:lnSpc>
                <a:spcPct val="150000"/>
              </a:lnSpc>
              <a:spcBef>
                <a:spcPts val="0"/>
              </a:spcBef>
              <a:spcAft>
                <a:spcPts val="0"/>
              </a:spcAft>
              <a:buClr>
                <a:schemeClr val="accent1"/>
              </a:buClr>
              <a:buSzPts val="2400"/>
              <a:buFont typeface="Arial"/>
              <a:buNone/>
            </a:pPr>
            <a:endParaRPr sz="2400" b="0" i="0" u="none" strike="noStrike" cap="none" dirty="0">
              <a:solidFill>
                <a:srgbClr val="C00000"/>
              </a:solidFill>
              <a:latin typeface="Lustria"/>
              <a:ea typeface="Lustria"/>
              <a:cs typeface="Lustria"/>
              <a:sym typeface="Lustria"/>
            </a:endParaRPr>
          </a:p>
        </p:txBody>
      </p:sp>
      <p:sp>
        <p:nvSpPr>
          <p:cNvPr id="500" name="Google Shape;500;p74"/>
          <p:cNvSpPr txBox="1">
            <a:spLocks noGrp="1"/>
          </p:cNvSpPr>
          <p:nvPr>
            <p:ph type="title" idx="4294967295"/>
          </p:nvPr>
        </p:nvSpPr>
        <p:spPr>
          <a:xfrm>
            <a:off x="0" y="0"/>
            <a:ext cx="12192000" cy="68580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4000" b="1" i="0" u="none" strike="noStrike" cap="none" dirty="0">
                <a:solidFill>
                  <a:schemeClr val="bg1"/>
                </a:solidFill>
                <a:latin typeface="+mn-lt"/>
                <a:ea typeface="Balthazar"/>
                <a:cs typeface="Balthazar"/>
                <a:sym typeface="Balthazar"/>
              </a:rPr>
              <a:t>IMPORTANCE OF CYBER LAW</a:t>
            </a:r>
            <a:endParaRPr sz="4000" b="1" i="0" u="none" strike="noStrike" cap="none" dirty="0">
              <a:solidFill>
                <a:schemeClr val="bg1"/>
              </a:solidFill>
              <a:latin typeface="+mn-lt"/>
              <a:ea typeface="Balthazar"/>
              <a:cs typeface="Balthazar"/>
              <a:sym typeface="Balthazar"/>
            </a:endParaRPr>
          </a:p>
        </p:txBody>
      </p:sp>
      <p:sp>
        <p:nvSpPr>
          <p:cNvPr id="3" name="Slide Number Placeholder 2">
            <a:extLst>
              <a:ext uri="{FF2B5EF4-FFF2-40B4-BE49-F238E27FC236}">
                <a16:creationId xmlns:a16="http://schemas.microsoft.com/office/drawing/2014/main" id="{FC30066B-EAD9-4FC0-9DC4-BFD39A866D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53</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500"/>
                                        <p:tgtEl>
                                          <p:spTgt spid="5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9">
                                            <p:txEl>
                                              <p:pRg st="0" end="0"/>
                                            </p:txEl>
                                          </p:spTgt>
                                        </p:tgtEl>
                                        <p:attrNameLst>
                                          <p:attrName>style.visibility</p:attrName>
                                        </p:attrNameLst>
                                      </p:cBhvr>
                                      <p:to>
                                        <p:strVal val="visible"/>
                                      </p:to>
                                    </p:set>
                                    <p:animEffect transition="in" filter="fade">
                                      <p:cBhvr>
                                        <p:cTn id="12" dur="500"/>
                                        <p:tgtEl>
                                          <p:spTgt spid="4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9">
                                            <p:txEl>
                                              <p:pRg st="2" end="2"/>
                                            </p:txEl>
                                          </p:spTgt>
                                        </p:tgtEl>
                                        <p:attrNameLst>
                                          <p:attrName>style.visibility</p:attrName>
                                        </p:attrNameLst>
                                      </p:cBhvr>
                                      <p:to>
                                        <p:strVal val="visible"/>
                                      </p:to>
                                    </p:set>
                                    <p:animEffect transition="in" filter="fade">
                                      <p:cBhvr>
                                        <p:cTn id="17" dur="500"/>
                                        <p:tgtEl>
                                          <p:spTgt spid="4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9">
                                            <p:txEl>
                                              <p:pRg st="4" end="4"/>
                                            </p:txEl>
                                          </p:spTgt>
                                        </p:tgtEl>
                                        <p:attrNameLst>
                                          <p:attrName>style.visibility</p:attrName>
                                        </p:attrNameLst>
                                      </p:cBhvr>
                                      <p:to>
                                        <p:strVal val="visible"/>
                                      </p:to>
                                    </p:set>
                                    <p:animEffect transition="in" filter="fade">
                                      <p:cBhvr>
                                        <p:cTn id="22" dur="500"/>
                                        <p:tgtEl>
                                          <p:spTgt spid="49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9">
                                            <p:txEl>
                                              <p:pRg st="6" end="6"/>
                                            </p:txEl>
                                          </p:spTgt>
                                        </p:tgtEl>
                                        <p:attrNameLst>
                                          <p:attrName>style.visibility</p:attrName>
                                        </p:attrNameLst>
                                      </p:cBhvr>
                                      <p:to>
                                        <p:strVal val="visible"/>
                                      </p:to>
                                    </p:set>
                                    <p:animEffect transition="in" filter="fade">
                                      <p:cBhvr>
                                        <p:cTn id="27" dur="500"/>
                                        <p:tgtEl>
                                          <p:spTgt spid="4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Google Shape;506;p75"/>
          <p:cNvSpPr txBox="1"/>
          <p:nvPr/>
        </p:nvSpPr>
        <p:spPr>
          <a:xfrm>
            <a:off x="0" y="0"/>
            <a:ext cx="12192000" cy="836712"/>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a:solidFill>
                  <a:schemeClr val="bg1"/>
                </a:solidFill>
                <a:ea typeface="Balthazar"/>
                <a:cs typeface="Balthazar"/>
                <a:sym typeface="Balthazar"/>
              </a:rPr>
              <a:t>Importance of Cyber Law</a:t>
            </a:r>
            <a:endParaRPr sz="4000" b="1" dirty="0">
              <a:solidFill>
                <a:schemeClr val="bg1"/>
              </a:solidFill>
              <a:ea typeface="Balthazar"/>
              <a:cs typeface="Balthazar"/>
              <a:sym typeface="Balthazar"/>
            </a:endParaRPr>
          </a:p>
        </p:txBody>
      </p:sp>
      <p:sp>
        <p:nvSpPr>
          <p:cNvPr id="507" name="Google Shape;507;p75"/>
          <p:cNvSpPr txBox="1"/>
          <p:nvPr/>
        </p:nvSpPr>
        <p:spPr>
          <a:xfrm>
            <a:off x="0" y="1772816"/>
            <a:ext cx="12192000" cy="4780384"/>
          </a:xfrm>
          <a:prstGeom prst="rect">
            <a:avLst/>
          </a:prstGeom>
          <a:noFill/>
          <a:ln>
            <a:noFill/>
          </a:ln>
        </p:spPr>
        <p:txBody>
          <a:bodyPr spcFirstLastPara="1" wrap="square" lIns="91425" tIns="45700" rIns="91425" bIns="45700" anchor="t" anchorCtr="0">
            <a:noAutofit/>
          </a:bodyPr>
          <a:lstStyle/>
          <a:p>
            <a:pPr marL="460375" marR="0" lvl="0" indent="-460375" algn="l" rtl="0">
              <a:spcBef>
                <a:spcPts val="0"/>
              </a:spcBef>
              <a:spcAft>
                <a:spcPts val="0"/>
              </a:spcAft>
              <a:buClr>
                <a:srgbClr val="C00000"/>
              </a:buClr>
              <a:buSzPts val="2400"/>
              <a:buFont typeface="Wingdings" panose="05000000000000000000" pitchFamily="2" charset="2"/>
              <a:buChar char="v"/>
            </a:pPr>
            <a:r>
              <a:rPr lang="en-US" sz="2400" b="1" dirty="0">
                <a:latin typeface="Helvetica" panose="020B0604020202020204" pitchFamily="34" charset="0"/>
                <a:ea typeface="Lustria"/>
                <a:cs typeface="Helvetica" panose="020B0604020202020204" pitchFamily="34" charset="0"/>
                <a:sym typeface="Lustria"/>
              </a:rPr>
              <a:t>Most people are using email, cell phones and SMS messages for communication.</a:t>
            </a:r>
            <a:endParaRPr sz="2400" dirty="0">
              <a:latin typeface="Helvetica" panose="020B0604020202020204" pitchFamily="34" charset="0"/>
              <a:cs typeface="Helvetica" panose="020B0604020202020204" pitchFamily="34" charset="0"/>
            </a:endParaRPr>
          </a:p>
          <a:p>
            <a:pPr marL="495300" marR="0" lvl="0" indent="-342900" algn="l" rtl="0">
              <a:spcBef>
                <a:spcPts val="480"/>
              </a:spcBef>
              <a:spcAft>
                <a:spcPts val="0"/>
              </a:spcAft>
              <a:buClr>
                <a:schemeClr val="dk1"/>
              </a:buClr>
              <a:buSzPts val="2400"/>
              <a:buFont typeface="Wingdings" panose="05000000000000000000" pitchFamily="2" charset="2"/>
              <a:buChar char="v"/>
            </a:pPr>
            <a:endParaRPr sz="2400" b="1" dirty="0">
              <a:latin typeface="Helvetica" panose="020B0604020202020204" pitchFamily="34" charset="0"/>
              <a:ea typeface="Lustria"/>
              <a:cs typeface="Helvetica" panose="020B0604020202020204" pitchFamily="34" charset="0"/>
              <a:sym typeface="Lustria"/>
            </a:endParaRPr>
          </a:p>
          <a:p>
            <a:pPr marL="460375" marR="0" lvl="0" indent="-460375" algn="l" rtl="0">
              <a:spcBef>
                <a:spcPts val="480"/>
              </a:spcBef>
              <a:spcAft>
                <a:spcPts val="0"/>
              </a:spcAft>
              <a:buClr>
                <a:srgbClr val="C00000"/>
              </a:buClr>
              <a:buSzPts val="2400"/>
              <a:buFont typeface="Wingdings" panose="05000000000000000000" pitchFamily="2" charset="2"/>
              <a:buChar char="v"/>
            </a:pPr>
            <a:r>
              <a:rPr lang="en-US" sz="2400" b="1" dirty="0">
                <a:latin typeface="Helvetica" panose="020B0604020202020204" pitchFamily="34" charset="0"/>
                <a:ea typeface="Lustria"/>
                <a:cs typeface="Helvetica" panose="020B0604020202020204" pitchFamily="34" charset="0"/>
                <a:sym typeface="Lustria"/>
              </a:rPr>
              <a:t>Even in "non-cyber crime" cases, important evidence is found in computers /cell phones e.g. in cases of divorce, murder, kidnapping, organized crime, terrorist operations, counterfeit currency etc.</a:t>
            </a:r>
            <a:endParaRPr sz="2400" dirty="0">
              <a:latin typeface="Helvetica" panose="020B0604020202020204" pitchFamily="34" charset="0"/>
              <a:cs typeface="Helvetica" panose="020B0604020202020204" pitchFamily="34" charset="0"/>
            </a:endParaRPr>
          </a:p>
          <a:p>
            <a:pPr marL="460375" marR="0" lvl="0" indent="-460375" algn="l" rtl="0">
              <a:spcBef>
                <a:spcPts val="480"/>
              </a:spcBef>
              <a:spcAft>
                <a:spcPts val="0"/>
              </a:spcAft>
              <a:buFont typeface="Wingdings" panose="05000000000000000000" pitchFamily="2" charset="2"/>
              <a:buChar char="v"/>
            </a:pPr>
            <a:endParaRPr sz="2400" b="1" dirty="0">
              <a:latin typeface="Helvetica" panose="020B0604020202020204" pitchFamily="34" charset="0"/>
              <a:ea typeface="Lustria"/>
              <a:cs typeface="Helvetica" panose="020B0604020202020204" pitchFamily="34" charset="0"/>
              <a:sym typeface="Lustria"/>
            </a:endParaRPr>
          </a:p>
          <a:p>
            <a:pPr marL="460375" marR="0" lvl="0" indent="-460375" algn="l" rtl="0">
              <a:spcBef>
                <a:spcPts val="480"/>
              </a:spcBef>
              <a:spcAft>
                <a:spcPts val="0"/>
              </a:spcAft>
              <a:buClr>
                <a:srgbClr val="C00000"/>
              </a:buClr>
              <a:buSzPts val="2400"/>
              <a:buFont typeface="Wingdings" panose="05000000000000000000" pitchFamily="2" charset="2"/>
              <a:buChar char="v"/>
            </a:pPr>
            <a:r>
              <a:rPr lang="en-US" sz="2400" b="1" dirty="0">
                <a:latin typeface="Helvetica" panose="020B0604020202020204" pitchFamily="34" charset="0"/>
                <a:ea typeface="Lustria"/>
                <a:cs typeface="Helvetica" panose="020B0604020202020204" pitchFamily="34" charset="0"/>
                <a:sym typeface="Lustria"/>
              </a:rPr>
              <a:t>Since it touches all the aspects of transactions and activities on and concerning the Internet, the World Wide Web and Cyberspace therefore Cyber Law is extremely important.  </a:t>
            </a:r>
            <a:endParaRPr sz="2400" dirty="0">
              <a:latin typeface="Helvetica" panose="020B0604020202020204" pitchFamily="34" charset="0"/>
              <a:cs typeface="Helvetica" panose="020B0604020202020204" pitchFamily="34" charset="0"/>
            </a:endParaRPr>
          </a:p>
          <a:p>
            <a:pPr marL="0" marR="0" lvl="0" indent="0" algn="l" rtl="0">
              <a:lnSpc>
                <a:spcPct val="150000"/>
              </a:lnSpc>
              <a:spcBef>
                <a:spcPts val="0"/>
              </a:spcBef>
              <a:spcAft>
                <a:spcPts val="0"/>
              </a:spcAft>
              <a:buNone/>
            </a:pPr>
            <a:endParaRPr sz="2400" b="1" dirty="0">
              <a:solidFill>
                <a:srgbClr val="C00000"/>
              </a:solidFill>
              <a:latin typeface="Lustria"/>
              <a:ea typeface="Lustria"/>
              <a:cs typeface="Lustria"/>
              <a:sym typeface="Lustria"/>
            </a:endParaRPr>
          </a:p>
        </p:txBody>
      </p:sp>
      <p:sp>
        <p:nvSpPr>
          <p:cNvPr id="3" name="Slide Number Placeholder 2">
            <a:extLst>
              <a:ext uri="{FF2B5EF4-FFF2-40B4-BE49-F238E27FC236}">
                <a16:creationId xmlns:a16="http://schemas.microsoft.com/office/drawing/2014/main" id="{6A4F9817-9F29-42F6-B677-74FB680326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54</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animEffect transition="in" filter="fade">
                                      <p:cBhvr>
                                        <p:cTn id="7" dur="500"/>
                                        <p:tgtEl>
                                          <p:spTgt spid="50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7">
                                            <p:txEl>
                                              <p:pRg st="1" end="1"/>
                                            </p:txEl>
                                          </p:spTgt>
                                        </p:tgtEl>
                                        <p:attrNameLst>
                                          <p:attrName>style.visibility</p:attrName>
                                        </p:attrNameLst>
                                      </p:cBhvr>
                                      <p:to>
                                        <p:strVal val="visible"/>
                                      </p:to>
                                    </p:set>
                                    <p:animEffect transition="in" filter="fade">
                                      <p:cBhvr>
                                        <p:cTn id="10" dur="500"/>
                                        <p:tgtEl>
                                          <p:spTgt spid="50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07">
                                            <p:txEl>
                                              <p:pRg st="2" end="2"/>
                                            </p:txEl>
                                          </p:spTgt>
                                        </p:tgtEl>
                                        <p:attrNameLst>
                                          <p:attrName>style.visibility</p:attrName>
                                        </p:attrNameLst>
                                      </p:cBhvr>
                                      <p:to>
                                        <p:strVal val="visible"/>
                                      </p:to>
                                    </p:set>
                                    <p:animEffect transition="in" filter="fade">
                                      <p:cBhvr>
                                        <p:cTn id="13" dur="500"/>
                                        <p:tgtEl>
                                          <p:spTgt spid="50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07">
                                            <p:txEl>
                                              <p:pRg st="3" end="3"/>
                                            </p:txEl>
                                          </p:spTgt>
                                        </p:tgtEl>
                                        <p:attrNameLst>
                                          <p:attrName>style.visibility</p:attrName>
                                        </p:attrNameLst>
                                      </p:cBhvr>
                                      <p:to>
                                        <p:strVal val="visible"/>
                                      </p:to>
                                    </p:set>
                                    <p:animEffect transition="in" filter="fade">
                                      <p:cBhvr>
                                        <p:cTn id="16" dur="500"/>
                                        <p:tgtEl>
                                          <p:spTgt spid="50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07">
                                            <p:txEl>
                                              <p:pRg st="4" end="4"/>
                                            </p:txEl>
                                          </p:spTgt>
                                        </p:tgtEl>
                                        <p:attrNameLst>
                                          <p:attrName>style.visibility</p:attrName>
                                        </p:attrNameLst>
                                      </p:cBhvr>
                                      <p:to>
                                        <p:strVal val="visible"/>
                                      </p:to>
                                    </p:set>
                                    <p:animEffect transition="in" filter="fade">
                                      <p:cBhvr>
                                        <p:cTn id="19" dur="500"/>
                                        <p:tgtEl>
                                          <p:spTgt spid="50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7">
                                            <p:txEl>
                                              <p:pRg st="5" end="5"/>
                                            </p:txEl>
                                          </p:spTgt>
                                        </p:tgtEl>
                                        <p:attrNameLst>
                                          <p:attrName>style.visibility</p:attrName>
                                        </p:attrNameLst>
                                      </p:cBhvr>
                                      <p:to>
                                        <p:strVal val="visible"/>
                                      </p:to>
                                    </p:set>
                                    <p:animEffect transition="in" filter="fade">
                                      <p:cBhvr>
                                        <p:cTn id="22" dur="500"/>
                                        <p:tgtEl>
                                          <p:spTgt spid="50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6">
                                            <p:txEl>
                                              <p:pRg st="0" end="0"/>
                                            </p:txEl>
                                          </p:spTgt>
                                        </p:tgtEl>
                                        <p:attrNameLst>
                                          <p:attrName>style.visibility</p:attrName>
                                        </p:attrNameLst>
                                      </p:cBhvr>
                                      <p:to>
                                        <p:strVal val="visible"/>
                                      </p:to>
                                    </p:set>
                                    <p:animEffect transition="in" filter="fade">
                                      <p:cBhvr>
                                        <p:cTn id="27" dur="500"/>
                                        <p:tgtEl>
                                          <p:spTgt spid="5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12"/>
        <p:cNvGrpSpPr/>
        <p:nvPr/>
      </p:nvGrpSpPr>
      <p:grpSpPr>
        <a:xfrm>
          <a:off x="0" y="0"/>
          <a:ext cx="0" cy="0"/>
          <a:chOff x="0" y="0"/>
          <a:chExt cx="0" cy="0"/>
        </a:xfrm>
      </p:grpSpPr>
      <p:sp>
        <p:nvSpPr>
          <p:cNvPr id="514" name="Google Shape;514;p76"/>
          <p:cNvSpPr/>
          <p:nvPr/>
        </p:nvSpPr>
        <p:spPr>
          <a:xfrm>
            <a:off x="1883532" y="2060848"/>
            <a:ext cx="8424936"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500" b="1" cap="none" dirty="0" err="1">
                <a:latin typeface="Edwardian Script ITC" panose="030303020407070D0804" pitchFamily="66" charset="0"/>
                <a:ea typeface="Cabin"/>
                <a:cs typeface="Cabin"/>
                <a:sym typeface="Cabin"/>
              </a:rPr>
              <a:t>Brain</a:t>
            </a:r>
            <a:r>
              <a:rPr lang="en-US" sz="11500" b="1" cap="none" dirty="0" err="1">
                <a:solidFill>
                  <a:srgbClr val="C00000"/>
                </a:solidFill>
                <a:latin typeface="Edwardian Script ITC" panose="030303020407070D0804" pitchFamily="66" charset="0"/>
                <a:ea typeface="Cabin"/>
                <a:cs typeface="Cabin"/>
                <a:sym typeface="Cabin"/>
              </a:rPr>
              <a:t>Storming</a:t>
            </a:r>
            <a:endParaRPr sz="4400" dirty="0">
              <a:solidFill>
                <a:srgbClr val="C00000"/>
              </a:solidFill>
              <a:latin typeface="Edwardian Script ITC" panose="030303020407070D0804" pitchFamily="66" charset="0"/>
            </a:endParaRPr>
          </a:p>
        </p:txBody>
      </p:sp>
      <p:sp>
        <p:nvSpPr>
          <p:cNvPr id="3" name="Slide Number Placeholder 2">
            <a:extLst>
              <a:ext uri="{FF2B5EF4-FFF2-40B4-BE49-F238E27FC236}">
                <a16:creationId xmlns:a16="http://schemas.microsoft.com/office/drawing/2014/main" id="{9743D6C3-E0CE-4012-8AAA-CF174185CA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55</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2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18"/>
        <p:cNvGrpSpPr/>
        <p:nvPr/>
      </p:nvGrpSpPr>
      <p:grpSpPr>
        <a:xfrm>
          <a:off x="0" y="0"/>
          <a:ext cx="0" cy="0"/>
          <a:chOff x="0" y="0"/>
          <a:chExt cx="0" cy="0"/>
        </a:xfrm>
      </p:grpSpPr>
      <p:sp>
        <p:nvSpPr>
          <p:cNvPr id="519" name="Google Shape;519;p77"/>
          <p:cNvSpPr txBox="1">
            <a:spLocks noGrp="1"/>
          </p:cNvSpPr>
          <p:nvPr>
            <p:ph type="body" idx="4294967295"/>
          </p:nvPr>
        </p:nvSpPr>
        <p:spPr>
          <a:xfrm>
            <a:off x="335360" y="1627188"/>
            <a:ext cx="11856640" cy="4697412"/>
          </a:xfrm>
          <a:prstGeom prst="rect">
            <a:avLst/>
          </a:prstGeom>
          <a:noFill/>
          <a:ln>
            <a:noFill/>
          </a:ln>
        </p:spPr>
        <p:txBody>
          <a:bodyPr spcFirstLastPara="1" wrap="square" lIns="91425" tIns="45700" rIns="91425" bIns="45700" anchor="t" anchorCtr="0">
            <a:noAutofit/>
          </a:bodyPr>
          <a:lstStyle/>
          <a:p>
            <a:pPr marL="1150938" marR="0" lvl="0" indent="-1150938" algn="l" rtl="0">
              <a:lnSpc>
                <a:spcPct val="120000"/>
              </a:lnSpc>
              <a:spcBef>
                <a:spcPts val="0"/>
              </a:spcBef>
              <a:spcAft>
                <a:spcPts val="0"/>
              </a:spcAft>
              <a:buClr>
                <a:schemeClr val="accent1"/>
              </a:buClr>
              <a:buSzPts val="1800"/>
              <a:buFont typeface="Wingdings" panose="05000000000000000000" pitchFamily="2" charset="2"/>
              <a:buChar char="v"/>
            </a:pPr>
            <a:r>
              <a:rPr lang="en-US" sz="1800" b="1" i="0" u="sng" strike="noStrike" cap="none" dirty="0">
                <a:solidFill>
                  <a:schemeClr val="hlink"/>
                </a:solidFill>
                <a:latin typeface="Lustria"/>
                <a:ea typeface="Lustria"/>
                <a:cs typeface="Lustria"/>
                <a:sym typeface="Lustria"/>
                <a:hlinkClick r:id="rId3"/>
              </a:rPr>
              <a:t>www.cyberlawclinic.org/</a:t>
            </a:r>
            <a:endParaRPr sz="1800" b="1" i="0" u="none" strike="noStrike" cap="none" dirty="0">
              <a:solidFill>
                <a:srgbClr val="C00000"/>
              </a:solidFill>
              <a:latin typeface="Lustria"/>
              <a:ea typeface="Lustria"/>
              <a:cs typeface="Lustria"/>
              <a:sym typeface="Lustria"/>
            </a:endParaRPr>
          </a:p>
          <a:p>
            <a:pPr marL="1150938" marR="0" lvl="0" indent="-1150938" algn="l" rtl="0">
              <a:lnSpc>
                <a:spcPct val="120000"/>
              </a:lnSpc>
              <a:spcBef>
                <a:spcPts val="1000"/>
              </a:spcBef>
              <a:spcAft>
                <a:spcPts val="0"/>
              </a:spcAft>
              <a:buClr>
                <a:schemeClr val="accent1"/>
              </a:buClr>
              <a:buSzPts val="1600"/>
              <a:buFont typeface="Wingdings" panose="05000000000000000000" pitchFamily="2" charset="2"/>
              <a:buChar char="v"/>
            </a:pPr>
            <a:r>
              <a:rPr lang="en-US" sz="1600" b="1" i="0" u="none" strike="noStrike" cap="none" dirty="0">
                <a:solidFill>
                  <a:srgbClr val="FF0000"/>
                </a:solidFill>
                <a:latin typeface="Cabin"/>
                <a:ea typeface="Cabin"/>
                <a:cs typeface="Cabin"/>
                <a:sym typeface="Cabin"/>
              </a:rPr>
              <a:t>DAV CMC/CAE/RD </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http://cyberlawsindia.net/</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http://mit.gov.in/hindi/node/1435#</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http://www.samvadsetu.com/?p=325</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http://slideshare.net</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http://www.indiancybersecurity.com/dwn_cyber_law.html</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http://www.ahyep.com</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www.leawo.com/free-powerpoint-templates/ </a:t>
            </a:r>
            <a:endParaRPr dirty="0"/>
          </a:p>
          <a:p>
            <a:pPr marL="1150938" marR="0" lvl="0" indent="-1150938" algn="l" rtl="0">
              <a:lnSpc>
                <a:spcPct val="120000"/>
              </a:lnSpc>
              <a:spcBef>
                <a:spcPts val="1000"/>
              </a:spcBef>
              <a:spcAft>
                <a:spcPts val="0"/>
              </a:spcAft>
              <a:buClr>
                <a:schemeClr val="accent1"/>
              </a:buClr>
              <a:buSzPts val="1800"/>
              <a:buFont typeface="Wingdings" panose="05000000000000000000" pitchFamily="2" charset="2"/>
              <a:buChar char="v"/>
            </a:pPr>
            <a:r>
              <a:rPr lang="en-US" sz="1800" b="1" i="0" u="none" strike="noStrike" cap="none" dirty="0">
                <a:solidFill>
                  <a:srgbClr val="C00000"/>
                </a:solidFill>
                <a:latin typeface="Lustria"/>
                <a:ea typeface="Lustria"/>
                <a:cs typeface="Lustria"/>
                <a:sym typeface="Lustria"/>
              </a:rPr>
              <a:t>http:// www.ncrb.nic.in</a:t>
            </a:r>
            <a:endParaRPr dirty="0"/>
          </a:p>
        </p:txBody>
      </p:sp>
      <p:sp>
        <p:nvSpPr>
          <p:cNvPr id="520" name="Google Shape;520;p77"/>
          <p:cNvSpPr txBox="1">
            <a:spLocks noGrp="1"/>
          </p:cNvSpPr>
          <p:nvPr>
            <p:ph type="title" idx="4294967295"/>
          </p:nvPr>
        </p:nvSpPr>
        <p:spPr>
          <a:xfrm>
            <a:off x="0" y="0"/>
            <a:ext cx="12192000" cy="533400"/>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3200"/>
              <a:buFont typeface="Balthazar"/>
              <a:buNone/>
            </a:pPr>
            <a:r>
              <a:rPr lang="en-US" sz="3200" b="1" i="0" u="none" strike="noStrike" cap="none" dirty="0">
                <a:solidFill>
                  <a:schemeClr val="bg1"/>
                </a:solidFill>
                <a:latin typeface="Balthazar"/>
                <a:ea typeface="Balthazar"/>
                <a:cs typeface="Balthazar"/>
                <a:sym typeface="Balthazar"/>
              </a:rPr>
              <a:t>REFERENCES</a:t>
            </a:r>
            <a:endParaRPr sz="3200" b="1" i="0" u="none" strike="noStrike" cap="none" dirty="0">
              <a:solidFill>
                <a:schemeClr val="bg1"/>
              </a:solidFill>
              <a:latin typeface="Balthazar"/>
              <a:ea typeface="Balthazar"/>
              <a:cs typeface="Balthazar"/>
              <a:sym typeface="Balthazar"/>
            </a:endParaRPr>
          </a:p>
        </p:txBody>
      </p:sp>
      <p:sp>
        <p:nvSpPr>
          <p:cNvPr id="3" name="Slide Number Placeholder 2">
            <a:extLst>
              <a:ext uri="{FF2B5EF4-FFF2-40B4-BE49-F238E27FC236}">
                <a16:creationId xmlns:a16="http://schemas.microsoft.com/office/drawing/2014/main" id="{9E9DAF27-ED0C-42F2-A386-B04D033BAD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animEffect transition="in" filter="fade">
                                      <p:cBhvr>
                                        <p:cTn id="7" dur="2000"/>
                                        <p:tgtEl>
                                          <p:spTgt spid="519"/>
                                        </p:tgtEl>
                                      </p:cBhvr>
                                    </p:animEffect>
                                  </p:childTnLst>
                                </p:cTn>
                              </p:par>
                              <p:par>
                                <p:cTn id="8" presetID="10" presetClass="entr" presetSubtype="0" fill="hold" nodeType="withEffect">
                                  <p:stCondLst>
                                    <p:cond delay="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2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0"/>
          <p:cNvPicPr preferRelativeResize="0"/>
          <p:nvPr/>
        </p:nvPicPr>
        <p:blipFill rotWithShape="1">
          <a:blip r:embed="rId3">
            <a:alphaModFix/>
          </a:blip>
          <a:srcRect/>
          <a:stretch/>
        </p:blipFill>
        <p:spPr>
          <a:xfrm>
            <a:off x="6215336" y="913316"/>
            <a:ext cx="5976664" cy="5949280"/>
          </a:xfrm>
          <a:prstGeom prst="rect">
            <a:avLst/>
          </a:prstGeom>
          <a:noFill/>
          <a:ln>
            <a:noFill/>
          </a:ln>
        </p:spPr>
      </p:pic>
      <p:sp>
        <p:nvSpPr>
          <p:cNvPr id="149" name="Google Shape;149;p20"/>
          <p:cNvSpPr/>
          <p:nvPr/>
        </p:nvSpPr>
        <p:spPr>
          <a:xfrm>
            <a:off x="0" y="0"/>
            <a:ext cx="12072664"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Cyber Law Deals With </a:t>
            </a:r>
            <a:endParaRPr sz="4000" dirty="0">
              <a:solidFill>
                <a:schemeClr val="bg1"/>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9F7D9A07-7A74-4D16-B7F9-83A78E377AFE}"/>
              </a:ext>
            </a:extLst>
          </p:cNvPr>
          <p:cNvSpPr txBox="1"/>
          <p:nvPr/>
        </p:nvSpPr>
        <p:spPr>
          <a:xfrm>
            <a:off x="119336" y="1484784"/>
            <a:ext cx="5976664" cy="2970044"/>
          </a:xfrm>
          <a:prstGeom prst="rect">
            <a:avLst/>
          </a:prstGeom>
          <a:noFill/>
        </p:spPr>
        <p:txBody>
          <a:bodyPr wrap="square" rtlCol="0">
            <a:spAutoFit/>
          </a:bodyPr>
          <a:lstStyle/>
          <a:p>
            <a:pPr marL="914400" lvl="0" indent="-914400">
              <a:lnSpc>
                <a:spcPct val="150000"/>
              </a:lnSpc>
              <a:buClr>
                <a:schemeClr val="accent1"/>
              </a:buClr>
              <a:buSzPts val="2400"/>
              <a:buFont typeface="Wingdings" panose="05000000000000000000" pitchFamily="2" charset="2"/>
              <a:buChar char="v"/>
            </a:pPr>
            <a:r>
              <a:rPr lang="en-US" sz="2400" b="1" dirty="0">
                <a:solidFill>
                  <a:srgbClr val="C00000"/>
                </a:solidFill>
                <a:latin typeface="Arial"/>
                <a:ea typeface="Arial"/>
                <a:cs typeface="Arial"/>
                <a:sym typeface="Arial"/>
              </a:rPr>
              <a:t>Cyber Crimes</a:t>
            </a:r>
            <a:endParaRPr lang="en-US" sz="2400" dirty="0"/>
          </a:p>
          <a:p>
            <a:pPr marL="914400" lvl="0" indent="-914400">
              <a:lnSpc>
                <a:spcPct val="150000"/>
              </a:lnSpc>
              <a:spcBef>
                <a:spcPts val="1000"/>
              </a:spcBef>
              <a:buClr>
                <a:schemeClr val="accent1"/>
              </a:buClr>
              <a:buSzPts val="2400"/>
              <a:buFont typeface="Wingdings" panose="05000000000000000000" pitchFamily="2" charset="2"/>
              <a:buChar char="v"/>
            </a:pPr>
            <a:r>
              <a:rPr lang="en-US" sz="2400" b="1" dirty="0">
                <a:solidFill>
                  <a:srgbClr val="C00000"/>
                </a:solidFill>
                <a:latin typeface="Arial"/>
                <a:ea typeface="Arial"/>
                <a:cs typeface="Arial"/>
                <a:sym typeface="Arial"/>
              </a:rPr>
              <a:t>Electronic or Digital Signatures</a:t>
            </a:r>
            <a:endParaRPr lang="en-US" sz="2400" dirty="0"/>
          </a:p>
          <a:p>
            <a:pPr marL="914400" lvl="0" indent="-914400">
              <a:lnSpc>
                <a:spcPct val="150000"/>
              </a:lnSpc>
              <a:spcBef>
                <a:spcPts val="1000"/>
              </a:spcBef>
              <a:buClr>
                <a:schemeClr val="accent1"/>
              </a:buClr>
              <a:buSzPts val="2400"/>
              <a:buFont typeface="Wingdings" panose="05000000000000000000" pitchFamily="2" charset="2"/>
              <a:buChar char="v"/>
            </a:pPr>
            <a:r>
              <a:rPr lang="en-US" sz="2400" b="1" dirty="0">
                <a:solidFill>
                  <a:srgbClr val="C00000"/>
                </a:solidFill>
                <a:latin typeface="Arial"/>
                <a:ea typeface="Arial"/>
                <a:cs typeface="Arial"/>
                <a:sym typeface="Arial"/>
              </a:rPr>
              <a:t>Intellectual property</a:t>
            </a:r>
            <a:endParaRPr lang="en-US" sz="2400" dirty="0"/>
          </a:p>
          <a:p>
            <a:pPr marL="914400" lvl="0" indent="-914400">
              <a:lnSpc>
                <a:spcPct val="150000"/>
              </a:lnSpc>
              <a:spcBef>
                <a:spcPts val="1000"/>
              </a:spcBef>
              <a:buClr>
                <a:schemeClr val="accent1"/>
              </a:buClr>
              <a:buSzPts val="2400"/>
              <a:buFont typeface="Wingdings" panose="05000000000000000000" pitchFamily="2" charset="2"/>
              <a:buChar char="v"/>
            </a:pPr>
            <a:r>
              <a:rPr lang="en-US" sz="2400" b="1" dirty="0">
                <a:solidFill>
                  <a:srgbClr val="C00000"/>
                </a:solidFill>
                <a:latin typeface="Arial"/>
                <a:ea typeface="Arial"/>
                <a:cs typeface="Arial"/>
                <a:sym typeface="Arial"/>
              </a:rPr>
              <a:t>Data protection and Privacy</a:t>
            </a:r>
            <a:endParaRPr lang="en-US" sz="2400" dirty="0"/>
          </a:p>
          <a:p>
            <a:endParaRPr lang="en-US" dirty="0"/>
          </a:p>
        </p:txBody>
      </p:sp>
      <p:sp>
        <p:nvSpPr>
          <p:cNvPr id="4" name="Slide Number Placeholder 3">
            <a:extLst>
              <a:ext uri="{FF2B5EF4-FFF2-40B4-BE49-F238E27FC236}">
                <a16:creationId xmlns:a16="http://schemas.microsoft.com/office/drawing/2014/main" id="{85A6291E-9ACC-40DD-8AE9-19997C187F5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2000"/>
                                        <p:tgtEl>
                                          <p:spTgt spid="148"/>
                                        </p:tgtEl>
                                      </p:cBhvr>
                                    </p:animEffect>
                                  </p:childTnLst>
                                </p:cTn>
                              </p:par>
                              <p:par>
                                <p:cTn id="8" presetID="10" presetClass="entr" presetSubtype="0" fill="hold"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a:stretch/>
        </p:blipFill>
        <p:spPr>
          <a:xfrm>
            <a:off x="0" y="0"/>
            <a:ext cx="12192000" cy="6857999"/>
          </a:xfrm>
          <a:prstGeom prst="rect">
            <a:avLst/>
          </a:prstGeom>
          <a:noFill/>
          <a:ln>
            <a:noFill/>
          </a:ln>
        </p:spPr>
      </p:pic>
      <p:sp>
        <p:nvSpPr>
          <p:cNvPr id="3" name="Slide Number Placeholder 2">
            <a:extLst>
              <a:ext uri="{FF2B5EF4-FFF2-40B4-BE49-F238E27FC236}">
                <a16:creationId xmlns:a16="http://schemas.microsoft.com/office/drawing/2014/main" id="{B12CF5B9-5F22-491E-A67A-C6E2C7D99E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2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3"/>
          <p:cNvSpPr txBox="1">
            <a:spLocks noGrp="1"/>
          </p:cNvSpPr>
          <p:nvPr>
            <p:ph type="body" idx="4294967295"/>
          </p:nvPr>
        </p:nvSpPr>
        <p:spPr>
          <a:xfrm>
            <a:off x="0" y="1628800"/>
            <a:ext cx="12192000" cy="5229199"/>
          </a:xfrm>
          <a:prstGeom prst="rect">
            <a:avLst/>
          </a:prstGeom>
          <a:noFill/>
          <a:ln>
            <a:noFill/>
          </a:ln>
        </p:spPr>
        <p:txBody>
          <a:bodyPr spcFirstLastPara="1" wrap="square" lIns="91425" tIns="45700" rIns="91425" bIns="45700" anchor="t" anchorCtr="0">
            <a:noAutofit/>
          </a:bodyPr>
          <a:lstStyle/>
          <a:p>
            <a:pPr marL="228600" marR="0" lvl="0" indent="-76200" algn="l" rtl="0">
              <a:lnSpc>
                <a:spcPct val="120000"/>
              </a:lnSpc>
              <a:spcBef>
                <a:spcPts val="0"/>
              </a:spcBef>
              <a:spcAft>
                <a:spcPts val="0"/>
              </a:spcAft>
              <a:buClr>
                <a:schemeClr val="accent1"/>
              </a:buClr>
              <a:buSzPts val="2400"/>
              <a:buFont typeface="Noto Sans Symbols"/>
              <a:buNone/>
            </a:pPr>
            <a:endParaRPr sz="2400" b="1" i="0" u="none" strike="noStrike" cap="none" dirty="0">
              <a:solidFill>
                <a:srgbClr val="C00000"/>
              </a:solidFill>
              <a:latin typeface="Arial"/>
              <a:ea typeface="Arial"/>
              <a:cs typeface="Arial"/>
              <a:sym typeface="Arial"/>
            </a:endParaRPr>
          </a:p>
          <a:p>
            <a:pPr marL="796925" marR="0" lvl="0" indent="-796925"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C00000"/>
                </a:solidFill>
                <a:latin typeface="Arial"/>
                <a:ea typeface="Arial"/>
                <a:cs typeface="Arial"/>
                <a:sym typeface="Arial"/>
              </a:rPr>
              <a:t>Any crime with the help of computer and telecommunication technology.</a:t>
            </a:r>
            <a:endParaRPr dirty="0"/>
          </a:p>
          <a:p>
            <a:pPr marL="796925" marR="0" lvl="0" indent="-796925" algn="l" rtl="0">
              <a:lnSpc>
                <a:spcPct val="120000"/>
              </a:lnSpc>
              <a:spcBef>
                <a:spcPts val="1000"/>
              </a:spcBef>
              <a:spcAft>
                <a:spcPts val="0"/>
              </a:spcAft>
              <a:buClr>
                <a:schemeClr val="accent1"/>
              </a:buClr>
              <a:buSzPts val="2400"/>
              <a:buFont typeface="Wingdings" panose="05000000000000000000" pitchFamily="2" charset="2"/>
              <a:buChar char="v"/>
            </a:pPr>
            <a:endParaRPr sz="2400" b="1" i="0" u="none" strike="noStrike" cap="none" dirty="0">
              <a:solidFill>
                <a:srgbClr val="C00000"/>
              </a:solidFill>
              <a:latin typeface="Arial"/>
              <a:ea typeface="Arial"/>
              <a:cs typeface="Arial"/>
              <a:sym typeface="Arial"/>
            </a:endParaRPr>
          </a:p>
          <a:p>
            <a:pPr marL="796925" marR="0" lvl="0" indent="-796925"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C00000"/>
                </a:solidFill>
                <a:latin typeface="Arial"/>
                <a:ea typeface="Arial"/>
                <a:cs typeface="Arial"/>
                <a:sym typeface="Arial"/>
              </a:rPr>
              <a:t>Any crime where either the computer is used as object or subject.</a:t>
            </a:r>
            <a:endParaRPr dirty="0"/>
          </a:p>
          <a:p>
            <a:pPr marL="796925" marR="0" lvl="0" indent="-796925" algn="l" rtl="0">
              <a:lnSpc>
                <a:spcPct val="120000"/>
              </a:lnSpc>
              <a:spcBef>
                <a:spcPts val="1000"/>
              </a:spcBef>
              <a:spcAft>
                <a:spcPts val="0"/>
              </a:spcAft>
              <a:buClr>
                <a:schemeClr val="accent1"/>
              </a:buClr>
              <a:buSzPts val="2400"/>
              <a:buFont typeface="Wingdings" panose="05000000000000000000" pitchFamily="2" charset="2"/>
              <a:buChar char="v"/>
            </a:pPr>
            <a:endParaRPr sz="2400" b="1" i="0" u="none" strike="noStrike" cap="none" dirty="0">
              <a:solidFill>
                <a:srgbClr val="C00000"/>
              </a:solidFill>
              <a:latin typeface="Arial"/>
              <a:ea typeface="Arial"/>
              <a:cs typeface="Arial"/>
              <a:sym typeface="Arial"/>
            </a:endParaRPr>
          </a:p>
          <a:p>
            <a:pPr marL="796925" marR="0" lvl="0" indent="-796925" algn="l" rtl="0">
              <a:lnSpc>
                <a:spcPct val="120000"/>
              </a:lnSpc>
              <a:spcBef>
                <a:spcPts val="1000"/>
              </a:spcBef>
              <a:spcAft>
                <a:spcPts val="0"/>
              </a:spcAft>
              <a:buClr>
                <a:schemeClr val="accent1"/>
              </a:buClr>
              <a:buSzPts val="2400"/>
              <a:buFont typeface="Wingdings" panose="05000000000000000000" pitchFamily="2" charset="2"/>
              <a:buChar char="v"/>
            </a:pPr>
            <a:r>
              <a:rPr lang="en-US" sz="2400" b="1" i="0" u="none" strike="noStrike" cap="none" dirty="0">
                <a:solidFill>
                  <a:srgbClr val="C00000"/>
                </a:solidFill>
                <a:latin typeface="Arial"/>
                <a:ea typeface="Arial"/>
                <a:cs typeface="Arial"/>
                <a:sym typeface="Arial"/>
              </a:rPr>
              <a:t>Or We can say that the computer is either a tool or target or both”.</a:t>
            </a:r>
            <a:endParaRPr dirty="0"/>
          </a:p>
          <a:p>
            <a:pPr marL="0" marR="0" lvl="0" indent="0" algn="l" rtl="0">
              <a:lnSpc>
                <a:spcPct val="120000"/>
              </a:lnSpc>
              <a:spcBef>
                <a:spcPts val="1000"/>
              </a:spcBef>
              <a:spcAft>
                <a:spcPts val="0"/>
              </a:spcAft>
              <a:buClr>
                <a:schemeClr val="accent1"/>
              </a:buClr>
              <a:buSzPts val="2400"/>
              <a:buFont typeface="Arial"/>
              <a:buNone/>
            </a:pPr>
            <a:endParaRPr sz="2400" b="1" i="0" u="none" strike="noStrike" cap="none" dirty="0">
              <a:solidFill>
                <a:srgbClr val="C00000"/>
              </a:solidFill>
              <a:latin typeface="Arial"/>
              <a:ea typeface="Arial"/>
              <a:cs typeface="Arial"/>
              <a:sym typeface="Arial"/>
            </a:endParaRPr>
          </a:p>
          <a:p>
            <a:pPr marL="0" marR="0" lvl="0" indent="0" algn="l" rtl="0">
              <a:lnSpc>
                <a:spcPct val="120000"/>
              </a:lnSpc>
              <a:spcBef>
                <a:spcPts val="1000"/>
              </a:spcBef>
              <a:spcAft>
                <a:spcPts val="0"/>
              </a:spcAft>
              <a:buClr>
                <a:schemeClr val="accent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166" name="Google Shape;166;p23"/>
          <p:cNvSpPr/>
          <p:nvPr/>
        </p:nvSpPr>
        <p:spPr>
          <a:xfrm>
            <a:off x="0" y="0"/>
            <a:ext cx="12192000" cy="692696"/>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Cyber Crime ? </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5D5116C4-D741-4689-B61B-D719BD369B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24"/>
          <p:cNvGrpSpPr/>
          <p:nvPr/>
        </p:nvGrpSpPr>
        <p:grpSpPr>
          <a:xfrm>
            <a:off x="-96688" y="764704"/>
            <a:ext cx="12288688" cy="6093295"/>
            <a:chOff x="1371601" y="1981200"/>
            <a:chExt cx="10358438" cy="3067050"/>
          </a:xfrm>
        </p:grpSpPr>
        <p:pic>
          <p:nvPicPr>
            <p:cNvPr id="172" name="Google Shape;172;p24"/>
            <p:cNvPicPr preferRelativeResize="0"/>
            <p:nvPr/>
          </p:nvPicPr>
          <p:blipFill rotWithShape="1">
            <a:blip r:embed="rId3">
              <a:alphaModFix/>
            </a:blip>
            <a:srcRect/>
            <a:stretch/>
          </p:blipFill>
          <p:spPr>
            <a:xfrm>
              <a:off x="8148639" y="1996440"/>
              <a:ext cx="3581400" cy="3051810"/>
            </a:xfrm>
            <a:prstGeom prst="rect">
              <a:avLst/>
            </a:prstGeom>
            <a:noFill/>
            <a:ln>
              <a:noFill/>
            </a:ln>
          </p:spPr>
        </p:pic>
        <p:pic>
          <p:nvPicPr>
            <p:cNvPr id="173" name="Google Shape;173;p24"/>
            <p:cNvPicPr preferRelativeResize="0"/>
            <p:nvPr/>
          </p:nvPicPr>
          <p:blipFill rotWithShape="1">
            <a:blip r:embed="rId4">
              <a:alphaModFix/>
            </a:blip>
            <a:srcRect/>
            <a:stretch/>
          </p:blipFill>
          <p:spPr>
            <a:xfrm>
              <a:off x="1371601" y="1981200"/>
              <a:ext cx="4114800" cy="3048000"/>
            </a:xfrm>
            <a:prstGeom prst="rect">
              <a:avLst/>
            </a:prstGeom>
            <a:noFill/>
            <a:ln>
              <a:noFill/>
            </a:ln>
          </p:spPr>
        </p:pic>
        <p:pic>
          <p:nvPicPr>
            <p:cNvPr id="174" name="Google Shape;174;p24"/>
            <p:cNvPicPr preferRelativeResize="0"/>
            <p:nvPr/>
          </p:nvPicPr>
          <p:blipFill rotWithShape="1">
            <a:blip r:embed="rId5">
              <a:alphaModFix/>
            </a:blip>
            <a:srcRect/>
            <a:stretch/>
          </p:blipFill>
          <p:spPr>
            <a:xfrm>
              <a:off x="5486401" y="2000250"/>
              <a:ext cx="4452938" cy="3048000"/>
            </a:xfrm>
            <a:prstGeom prst="rect">
              <a:avLst/>
            </a:prstGeom>
            <a:noFill/>
            <a:ln>
              <a:noFill/>
            </a:ln>
          </p:spPr>
        </p:pic>
      </p:grpSp>
      <p:sp>
        <p:nvSpPr>
          <p:cNvPr id="175" name="Google Shape;175;p24"/>
          <p:cNvSpPr/>
          <p:nvPr/>
        </p:nvSpPr>
        <p:spPr>
          <a:xfrm>
            <a:off x="0" y="29619"/>
            <a:ext cx="12192000" cy="735085"/>
          </a:xfrm>
          <a:prstGeom prst="rect">
            <a:avLst/>
          </a:prstGeom>
          <a:solidFill>
            <a:srgbClr val="C00000"/>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i="0" u="none" strike="noStrike" cap="none" dirty="0">
                <a:solidFill>
                  <a:schemeClr val="bg1"/>
                </a:solidFill>
                <a:latin typeface="Helvetica" panose="020B0604020202020204" pitchFamily="34" charset="0"/>
                <a:ea typeface="Cabin"/>
                <a:cs typeface="Helvetica" panose="020B0604020202020204" pitchFamily="34" charset="0"/>
                <a:sym typeface="Cabin"/>
              </a:rPr>
              <a:t>Types of Cyber Crime ? </a:t>
            </a:r>
            <a:endParaRPr sz="4000" dirty="0">
              <a:solidFill>
                <a:schemeClr val="bg1"/>
              </a:solidFill>
              <a:latin typeface="Helvetica" panose="020B0604020202020204" pitchFamily="34" charset="0"/>
              <a:cs typeface="Helvetica" panose="020B0604020202020204" pitchFamily="34" charset="0"/>
            </a:endParaRPr>
          </a:p>
        </p:txBody>
      </p:sp>
      <p:sp>
        <p:nvSpPr>
          <p:cNvPr id="3" name="Slide Number Placeholder 2">
            <a:extLst>
              <a:ext uri="{FF2B5EF4-FFF2-40B4-BE49-F238E27FC236}">
                <a16:creationId xmlns:a16="http://schemas.microsoft.com/office/drawing/2014/main" id="{14B869E3-2959-4626-854C-4DEF9D5D683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20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2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TotalTime>
  <Words>2945</Words>
  <Application>Microsoft Office PowerPoint</Application>
  <PresentationFormat>Widescreen</PresentationFormat>
  <Paragraphs>493</Paragraphs>
  <Slides>56</Slides>
  <Notes>56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Calibri Light</vt:lpstr>
      <vt:lpstr>Lustria</vt:lpstr>
      <vt:lpstr>Noto Sans Symbols</vt:lpstr>
      <vt:lpstr>Arial</vt:lpstr>
      <vt:lpstr>Balthazar</vt:lpstr>
      <vt:lpstr>Cabin</vt:lpstr>
      <vt:lpstr>Wingdings</vt:lpstr>
      <vt:lpstr>Nunito</vt:lpstr>
      <vt:lpstr>Calibri</vt:lpstr>
      <vt:lpstr>Edwardian Script ITC</vt:lpstr>
      <vt:lpstr>Helvetica</vt:lpstr>
      <vt:lpstr>Office Theme</vt:lpstr>
      <vt:lpstr>PowerPoint Presentation</vt:lpstr>
      <vt:lpstr>“The modern thief can steal more with a computer than with a gun. Tomorrow’s terrorist may be able to do more damage with a keyboard than with a bomb.”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5TH AMONG CYBER CRIME  AFFECTED COUNTRIES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 ACT-2000</vt:lpstr>
      <vt:lpstr>PowerPoint Presentation</vt:lpstr>
      <vt:lpstr>IT ACT-2000 : OBJECTIVES</vt:lpstr>
      <vt:lpstr>IT ACT-2000</vt:lpstr>
      <vt:lpstr>IT ACT-2000</vt:lpstr>
      <vt:lpstr>SECTION 43</vt:lpstr>
      <vt:lpstr>SECTION 43A</vt:lpstr>
      <vt:lpstr>SECTION 66</vt:lpstr>
      <vt:lpstr>SECTION 67 . PORNOGRAPHY</vt:lpstr>
      <vt:lpstr>SOME OTHER SECTIONS </vt:lpstr>
      <vt:lpstr>SOME OTHER SECTIONS </vt:lpstr>
      <vt:lpstr>IT ACT AMENDMENT-2008</vt:lpstr>
      <vt:lpstr>IT ACT AMENDMENT-2008</vt:lpstr>
      <vt:lpstr>WORLD &amp; CYBER LAWS</vt:lpstr>
      <vt:lpstr>IMPORTANCE OF CYBER LAW</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Preeti Arora</dc:creator>
  <cp:lastModifiedBy>rakesh</cp:lastModifiedBy>
  <cp:revision>30</cp:revision>
  <dcterms:modified xsi:type="dcterms:W3CDTF">2019-11-16T08:50:02Z</dcterms:modified>
</cp:coreProperties>
</file>